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0" r:id="rId5"/>
    <p:sldMasterId id="2147483704" r:id="rId6"/>
    <p:sldMasterId id="2147483708" r:id="rId7"/>
  </p:sldMasterIdLst>
  <p:notesMasterIdLst>
    <p:notesMasterId r:id="rId20"/>
  </p:notesMasterIdLst>
  <p:sldIdLst>
    <p:sldId id="281" r:id="rId8"/>
    <p:sldId id="282" r:id="rId9"/>
    <p:sldId id="283" r:id="rId10"/>
    <p:sldId id="260" r:id="rId11"/>
    <p:sldId id="261" r:id="rId12"/>
    <p:sldId id="284" r:id="rId13"/>
    <p:sldId id="273" r:id="rId14"/>
    <p:sldId id="274" r:id="rId15"/>
    <p:sldId id="278" r:id="rId16"/>
    <p:sldId id="286" r:id="rId17"/>
    <p:sldId id="291" r:id="rId18"/>
    <p:sldId id="292" r:id="rId19"/>
  </p:sldIdLst>
  <p:sldSz cx="12192000" cy="6858000"/>
  <p:notesSz cx="7077075" cy="85201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Santana" initials="SS" lastIdx="15" clrIdx="0">
    <p:extLst>
      <p:ext uri="{19B8F6BF-5375-455C-9EA6-DF929625EA0E}">
        <p15:presenceInfo xmlns:p15="http://schemas.microsoft.com/office/powerpoint/2012/main" userId="S::s.santana@sierranevada.com::d88f4ae2-e0f5-4415-9bd7-646f893fdd62" providerId="AD"/>
      </p:ext>
    </p:extLst>
  </p:cmAuthor>
  <p:cmAuthor id="2" name="Stephen Cregan" initials="SC" lastIdx="1" clrIdx="1">
    <p:extLst>
      <p:ext uri="{19B8F6BF-5375-455C-9EA6-DF929625EA0E}">
        <p15:presenceInfo xmlns:p15="http://schemas.microsoft.com/office/powerpoint/2012/main" userId="S::stephen.cregan@sierranevada.com::7bf8b34f-06f3-4485-819c-701f2431130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BA8921-3358-461E-923E-68237C42CC2E}" v="5" dt="2019-10-16T15:06:00.5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97" autoAdjust="0"/>
    <p:restoredTop sz="89924" autoAdjust="0"/>
  </p:normalViewPr>
  <p:slideViewPr>
    <p:cSldViewPr snapToGrid="0">
      <p:cViewPr varScale="1">
        <p:scale>
          <a:sx n="61" d="100"/>
          <a:sy n="61" d="100"/>
        </p:scale>
        <p:origin x="97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 Cregan" userId="7bf8b34f-06f3-4485-819c-701f2431130c" providerId="ADAL" clId="{6A223835-6F4F-4EBF-83B1-CA6B4272D7E3}"/>
    <pc:docChg chg="custSel delSld modSld">
      <pc:chgData name="Stephen Cregan" userId="7bf8b34f-06f3-4485-819c-701f2431130c" providerId="ADAL" clId="{6A223835-6F4F-4EBF-83B1-CA6B4272D7E3}" dt="2019-10-16T15:05:38.389" v="140" actId="2696"/>
      <pc:docMkLst>
        <pc:docMk/>
      </pc:docMkLst>
      <pc:sldChg chg="del">
        <pc:chgData name="Stephen Cregan" userId="7bf8b34f-06f3-4485-819c-701f2431130c" providerId="ADAL" clId="{6A223835-6F4F-4EBF-83B1-CA6B4272D7E3}" dt="2019-10-16T15:01:28.226" v="1" actId="2696"/>
        <pc:sldMkLst>
          <pc:docMk/>
          <pc:sldMk cId="538992069" sldId="263"/>
        </pc:sldMkLst>
      </pc:sldChg>
      <pc:sldChg chg="del">
        <pc:chgData name="Stephen Cregan" userId="7bf8b34f-06f3-4485-819c-701f2431130c" providerId="ADAL" clId="{6A223835-6F4F-4EBF-83B1-CA6B4272D7E3}" dt="2019-10-16T15:01:25.767" v="0" actId="2696"/>
        <pc:sldMkLst>
          <pc:docMk/>
          <pc:sldMk cId="2654122177" sldId="264"/>
        </pc:sldMkLst>
      </pc:sldChg>
      <pc:sldChg chg="del">
        <pc:chgData name="Stephen Cregan" userId="7bf8b34f-06f3-4485-819c-701f2431130c" providerId="ADAL" clId="{6A223835-6F4F-4EBF-83B1-CA6B4272D7E3}" dt="2019-10-16T15:01:36.519" v="6" actId="2696"/>
        <pc:sldMkLst>
          <pc:docMk/>
          <pc:sldMk cId="3652035639" sldId="267"/>
        </pc:sldMkLst>
      </pc:sldChg>
      <pc:sldChg chg="addSp delSp modSp">
        <pc:chgData name="Stephen Cregan" userId="7bf8b34f-06f3-4485-819c-701f2431130c" providerId="ADAL" clId="{6A223835-6F4F-4EBF-83B1-CA6B4272D7E3}" dt="2019-10-16T15:03:01.865" v="83" actId="113"/>
        <pc:sldMkLst>
          <pc:docMk/>
          <pc:sldMk cId="1953794716" sldId="273"/>
        </pc:sldMkLst>
        <pc:spChg chg="add mod">
          <ac:chgData name="Stephen Cregan" userId="7bf8b34f-06f3-4485-819c-701f2431130c" providerId="ADAL" clId="{6A223835-6F4F-4EBF-83B1-CA6B4272D7E3}" dt="2019-10-16T15:03:01.865" v="83" actId="113"/>
          <ac:spMkLst>
            <pc:docMk/>
            <pc:sldMk cId="1953794716" sldId="273"/>
            <ac:spMk id="5" creationId="{0C100D4E-C555-4C29-B964-52B0723ACE6E}"/>
          </ac:spMkLst>
        </pc:spChg>
        <pc:spChg chg="del mod">
          <ac:chgData name="Stephen Cregan" userId="7bf8b34f-06f3-4485-819c-701f2431130c" providerId="ADAL" clId="{6A223835-6F4F-4EBF-83B1-CA6B4272D7E3}" dt="2019-10-16T15:01:59.133" v="8" actId="478"/>
          <ac:spMkLst>
            <pc:docMk/>
            <pc:sldMk cId="1953794716" sldId="273"/>
            <ac:spMk id="6" creationId="{1ACFB177-3529-4504-A670-C5F4F4B27F28}"/>
          </ac:spMkLst>
        </pc:spChg>
      </pc:sldChg>
      <pc:sldChg chg="del">
        <pc:chgData name="Stephen Cregan" userId="7bf8b34f-06f3-4485-819c-701f2431130c" providerId="ADAL" clId="{6A223835-6F4F-4EBF-83B1-CA6B4272D7E3}" dt="2019-10-16T15:01:35.616" v="5" actId="2696"/>
        <pc:sldMkLst>
          <pc:docMk/>
          <pc:sldMk cId="1461079945" sldId="285"/>
        </pc:sldMkLst>
      </pc:sldChg>
      <pc:sldChg chg="del">
        <pc:chgData name="Stephen Cregan" userId="7bf8b34f-06f3-4485-819c-701f2431130c" providerId="ADAL" clId="{6A223835-6F4F-4EBF-83B1-CA6B4272D7E3}" dt="2019-10-16T15:01:29.923" v="2" actId="2696"/>
        <pc:sldMkLst>
          <pc:docMk/>
          <pc:sldMk cId="1722314897" sldId="287"/>
        </pc:sldMkLst>
      </pc:sldChg>
      <pc:sldChg chg="del">
        <pc:chgData name="Stephen Cregan" userId="7bf8b34f-06f3-4485-819c-701f2431130c" providerId="ADAL" clId="{6A223835-6F4F-4EBF-83B1-CA6B4272D7E3}" dt="2019-10-16T15:01:31.398" v="3" actId="2696"/>
        <pc:sldMkLst>
          <pc:docMk/>
          <pc:sldMk cId="3744836554" sldId="289"/>
        </pc:sldMkLst>
      </pc:sldChg>
      <pc:sldChg chg="del">
        <pc:chgData name="Stephen Cregan" userId="7bf8b34f-06f3-4485-819c-701f2431130c" providerId="ADAL" clId="{6A223835-6F4F-4EBF-83B1-CA6B4272D7E3}" dt="2019-10-16T15:01:34.787" v="4" actId="2696"/>
        <pc:sldMkLst>
          <pc:docMk/>
          <pc:sldMk cId="1414922175" sldId="290"/>
        </pc:sldMkLst>
      </pc:sldChg>
      <pc:sldChg chg="addSp delSp modSp">
        <pc:chgData name="Stephen Cregan" userId="7bf8b34f-06f3-4485-819c-701f2431130c" providerId="ADAL" clId="{6A223835-6F4F-4EBF-83B1-CA6B4272D7E3}" dt="2019-10-16T15:05:30.265" v="138" actId="20577"/>
        <pc:sldMkLst>
          <pc:docMk/>
          <pc:sldMk cId="2797904143" sldId="292"/>
        </pc:sldMkLst>
        <pc:spChg chg="mod">
          <ac:chgData name="Stephen Cregan" userId="7bf8b34f-06f3-4485-819c-701f2431130c" providerId="ADAL" clId="{6A223835-6F4F-4EBF-83B1-CA6B4272D7E3}" dt="2019-10-16T15:05:30.265" v="138" actId="20577"/>
          <ac:spMkLst>
            <pc:docMk/>
            <pc:sldMk cId="2797904143" sldId="292"/>
            <ac:spMk id="3" creationId="{D6B8D33A-65EC-4BF7-B91D-21E35563A060}"/>
          </ac:spMkLst>
        </pc:spChg>
        <pc:picChg chg="del">
          <ac:chgData name="Stephen Cregan" userId="7bf8b34f-06f3-4485-819c-701f2431130c" providerId="ADAL" clId="{6A223835-6F4F-4EBF-83B1-CA6B4272D7E3}" dt="2019-10-16T15:04:09.410" v="85" actId="478"/>
          <ac:picMkLst>
            <pc:docMk/>
            <pc:sldMk cId="2797904143" sldId="292"/>
            <ac:picMk id="4" creationId="{8826CBC0-E1EA-4966-9B80-890214533C90}"/>
          </ac:picMkLst>
        </pc:picChg>
        <pc:picChg chg="del">
          <ac:chgData name="Stephen Cregan" userId="7bf8b34f-06f3-4485-819c-701f2431130c" providerId="ADAL" clId="{6A223835-6F4F-4EBF-83B1-CA6B4272D7E3}" dt="2019-10-16T15:04:07.719" v="84" actId="478"/>
          <ac:picMkLst>
            <pc:docMk/>
            <pc:sldMk cId="2797904143" sldId="292"/>
            <ac:picMk id="5" creationId="{8BC7AED9-9B44-46F8-96F5-C3C3CC3145C8}"/>
          </ac:picMkLst>
        </pc:picChg>
        <pc:picChg chg="add mod">
          <ac:chgData name="Stephen Cregan" userId="7bf8b34f-06f3-4485-819c-701f2431130c" providerId="ADAL" clId="{6A223835-6F4F-4EBF-83B1-CA6B4272D7E3}" dt="2019-10-16T15:04:48.930" v="93" actId="1076"/>
          <ac:picMkLst>
            <pc:docMk/>
            <pc:sldMk cId="2797904143" sldId="292"/>
            <ac:picMk id="6" creationId="{847A4FEA-E55A-499D-88A8-3DDA4A503EE2}"/>
          </ac:picMkLst>
        </pc:picChg>
        <pc:picChg chg="add mod">
          <ac:chgData name="Stephen Cregan" userId="7bf8b34f-06f3-4485-819c-701f2431130c" providerId="ADAL" clId="{6A223835-6F4F-4EBF-83B1-CA6B4272D7E3}" dt="2019-10-16T15:04:51.369" v="94" actId="1076"/>
          <ac:picMkLst>
            <pc:docMk/>
            <pc:sldMk cId="2797904143" sldId="292"/>
            <ac:picMk id="7" creationId="{72101758-DFBB-448D-8B1E-516898442FCC}"/>
          </ac:picMkLst>
        </pc:picChg>
        <pc:picChg chg="add mod">
          <ac:chgData name="Stephen Cregan" userId="7bf8b34f-06f3-4485-819c-701f2431130c" providerId="ADAL" clId="{6A223835-6F4F-4EBF-83B1-CA6B4272D7E3}" dt="2019-10-16T15:05:15.994" v="97" actId="14100"/>
          <ac:picMkLst>
            <pc:docMk/>
            <pc:sldMk cId="2797904143" sldId="292"/>
            <ac:picMk id="8" creationId="{FB9175E5-95E8-45E5-A268-EB2C503080A9}"/>
          </ac:picMkLst>
        </pc:picChg>
      </pc:sldChg>
      <pc:sldChg chg="del">
        <pc:chgData name="Stephen Cregan" userId="7bf8b34f-06f3-4485-819c-701f2431130c" providerId="ADAL" clId="{6A223835-6F4F-4EBF-83B1-CA6B4272D7E3}" dt="2019-10-16T15:05:38.386" v="139" actId="2696"/>
        <pc:sldMkLst>
          <pc:docMk/>
          <pc:sldMk cId="4018096871" sldId="293"/>
        </pc:sldMkLst>
      </pc:sldChg>
      <pc:sldMasterChg chg="delSldLayout">
        <pc:chgData name="Stephen Cregan" userId="7bf8b34f-06f3-4485-819c-701f2431130c" providerId="ADAL" clId="{6A223835-6F4F-4EBF-83B1-CA6B4272D7E3}" dt="2019-10-16T15:05:38.389" v="140" actId="2696"/>
        <pc:sldMasterMkLst>
          <pc:docMk/>
          <pc:sldMasterMk cId="669132376" sldId="2147483660"/>
        </pc:sldMasterMkLst>
        <pc:sldLayoutChg chg="del">
          <pc:chgData name="Stephen Cregan" userId="7bf8b34f-06f3-4485-819c-701f2431130c" providerId="ADAL" clId="{6A223835-6F4F-4EBF-83B1-CA6B4272D7E3}" dt="2019-10-16T15:05:38.389" v="140" actId="2696"/>
          <pc:sldLayoutMkLst>
            <pc:docMk/>
            <pc:sldMasterMk cId="669132376" sldId="2147483660"/>
            <pc:sldLayoutMk cId="2538819707" sldId="214748366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2748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27485"/>
          </a:xfrm>
          <a:prstGeom prst="rect">
            <a:avLst/>
          </a:prstGeom>
        </p:spPr>
        <p:txBody>
          <a:bodyPr vert="horz" lIns="91440" tIns="45720" rIns="91440" bIns="45720" rtlCol="0"/>
          <a:lstStyle>
            <a:lvl1pPr algn="r">
              <a:defRPr sz="1200"/>
            </a:lvl1pPr>
          </a:lstStyle>
          <a:p>
            <a:fld id="{08C12C20-F425-47D8-B040-021240F89373}" type="datetimeFigureOut">
              <a:rPr lang="en-US" smtClean="0"/>
              <a:t>10/16/2019</a:t>
            </a:fld>
            <a:endParaRPr lang="en-US"/>
          </a:p>
        </p:txBody>
      </p:sp>
      <p:sp>
        <p:nvSpPr>
          <p:cNvPr id="4" name="Slide Image Placeholder 3"/>
          <p:cNvSpPr>
            <a:spLocks noGrp="1" noRot="1" noChangeAspect="1"/>
          </p:cNvSpPr>
          <p:nvPr>
            <p:ph type="sldImg" idx="2"/>
          </p:nvPr>
        </p:nvSpPr>
        <p:spPr>
          <a:xfrm>
            <a:off x="982663" y="1065213"/>
            <a:ext cx="5111750" cy="28749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100305"/>
            <a:ext cx="5661660" cy="335479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092629"/>
            <a:ext cx="3066733" cy="4274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092629"/>
            <a:ext cx="3066733" cy="427484"/>
          </a:xfrm>
          <a:prstGeom prst="rect">
            <a:avLst/>
          </a:prstGeom>
        </p:spPr>
        <p:txBody>
          <a:bodyPr vert="horz" lIns="91440" tIns="45720" rIns="91440" bIns="45720" rtlCol="0" anchor="b"/>
          <a:lstStyle>
            <a:lvl1pPr algn="r">
              <a:defRPr sz="1200"/>
            </a:lvl1pPr>
          </a:lstStyle>
          <a:p>
            <a:fld id="{D1ADDABF-82B5-4050-AFF0-78FA60958480}" type="slidenum">
              <a:rPr lang="en-US" smtClean="0"/>
              <a:t>‹#›</a:t>
            </a:fld>
            <a:endParaRPr lang="en-US"/>
          </a:p>
        </p:txBody>
      </p:sp>
    </p:spTree>
    <p:extLst>
      <p:ext uri="{BB962C8B-B14F-4D97-AF65-F5344CB8AC3E}">
        <p14:creationId xmlns:p14="http://schemas.microsoft.com/office/powerpoint/2010/main" val="3737378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b861c42e8_0_31:notes"/>
          <p:cNvSpPr>
            <a:spLocks noGrp="1" noRot="1" noChangeAspect="1"/>
          </p:cNvSpPr>
          <p:nvPr>
            <p:ph type="sldImg" idx="2"/>
          </p:nvPr>
        </p:nvSpPr>
        <p:spPr>
          <a:xfrm>
            <a:off x="730250" y="649288"/>
            <a:ext cx="5773738" cy="3248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b861c42e8_0_31:notes"/>
          <p:cNvSpPr txBox="1">
            <a:spLocks noGrp="1"/>
          </p:cNvSpPr>
          <p:nvPr>
            <p:ph type="body" idx="1"/>
          </p:nvPr>
        </p:nvSpPr>
        <p:spPr>
          <a:xfrm>
            <a:off x="723434" y="4114504"/>
            <a:ext cx="5787475" cy="3897952"/>
          </a:xfrm>
          <a:prstGeom prst="rect">
            <a:avLst/>
          </a:prstGeom>
        </p:spPr>
        <p:txBody>
          <a:bodyPr spcFirstLastPara="1" wrap="square" lIns="93162" tIns="93162" rIns="93162" bIns="93162" anchor="t" anchorCtr="0">
            <a:noAutofit/>
          </a:bodyPr>
          <a:lstStyle/>
          <a:p>
            <a:pPr marL="0" indent="0">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560b0655e6_0_0:notes"/>
          <p:cNvSpPr>
            <a:spLocks noGrp="1" noRot="1" noChangeAspect="1"/>
          </p:cNvSpPr>
          <p:nvPr>
            <p:ph type="sldImg" idx="2"/>
          </p:nvPr>
        </p:nvSpPr>
        <p:spPr>
          <a:xfrm>
            <a:off x="730250" y="649288"/>
            <a:ext cx="5773738" cy="32480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4" name="Google Shape;124;g560b0655e6_0_0:notes"/>
          <p:cNvSpPr txBox="1">
            <a:spLocks noGrp="1"/>
          </p:cNvSpPr>
          <p:nvPr>
            <p:ph type="body" idx="1"/>
          </p:nvPr>
        </p:nvSpPr>
        <p:spPr>
          <a:xfrm>
            <a:off x="723434" y="4114504"/>
            <a:ext cx="5787475" cy="3897952"/>
          </a:xfrm>
          <a:prstGeom prst="rect">
            <a:avLst/>
          </a:prstGeom>
          <a:noFill/>
          <a:ln>
            <a:noFill/>
          </a:ln>
        </p:spPr>
        <p:txBody>
          <a:bodyPr spcFirstLastPara="1" wrap="square" lIns="93162" tIns="93162" rIns="93162" bIns="93162" anchor="t" anchorCtr="0">
            <a:noAutofit/>
          </a:bodyPr>
          <a:lstStyle/>
          <a:p>
            <a:pPr marL="0" indent="0">
              <a:buClr>
                <a:schemeClr val="dk1"/>
              </a:buClr>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ADDABF-82B5-4050-AFF0-78FA60958480}" type="slidenum">
              <a:rPr lang="en-US" smtClean="0"/>
              <a:t>4</a:t>
            </a:fld>
            <a:endParaRPr lang="en-US"/>
          </a:p>
        </p:txBody>
      </p:sp>
    </p:spTree>
    <p:extLst>
      <p:ext uri="{BB962C8B-B14F-4D97-AF65-F5344CB8AC3E}">
        <p14:creationId xmlns:p14="http://schemas.microsoft.com/office/powerpoint/2010/main" val="175793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ADDABF-82B5-4050-AFF0-78FA60958480}" type="slidenum">
              <a:rPr lang="en-US" smtClean="0"/>
              <a:t>5</a:t>
            </a:fld>
            <a:endParaRPr lang="en-US"/>
          </a:p>
        </p:txBody>
      </p:sp>
    </p:spTree>
    <p:extLst>
      <p:ext uri="{BB962C8B-B14F-4D97-AF65-F5344CB8AC3E}">
        <p14:creationId xmlns:p14="http://schemas.microsoft.com/office/powerpoint/2010/main" val="1347096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521124eb0e_0_43:notes"/>
          <p:cNvSpPr>
            <a:spLocks noGrp="1" noRot="1" noChangeAspect="1"/>
          </p:cNvSpPr>
          <p:nvPr>
            <p:ph type="sldImg" idx="2"/>
          </p:nvPr>
        </p:nvSpPr>
        <p:spPr>
          <a:xfrm>
            <a:off x="730250" y="649288"/>
            <a:ext cx="5775325" cy="3248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521124eb0e_0_43:notes"/>
          <p:cNvSpPr txBox="1">
            <a:spLocks noGrp="1"/>
          </p:cNvSpPr>
          <p:nvPr>
            <p:ph type="body" idx="1"/>
          </p:nvPr>
        </p:nvSpPr>
        <p:spPr>
          <a:xfrm>
            <a:off x="723434" y="4114504"/>
            <a:ext cx="5787475" cy="3897952"/>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Sufferfest Beer Company is a woman founded, certified B Corporation who crafts beers for people who want to live healthy, active lifestyles.  Their flagship product is a 95 calorie, 2.6 carb beer made with bee pollen but they also make a range of beers like a 135 calorie stout with coconut milk and a 175 calorie pale ale with black currants. </a:t>
            </a:r>
            <a:endParaRPr lang="en-US" dirty="0"/>
          </a:p>
        </p:txBody>
      </p:sp>
      <p:sp>
        <p:nvSpPr>
          <p:cNvPr id="4" name="Slide Number Placeholder 3"/>
          <p:cNvSpPr>
            <a:spLocks noGrp="1"/>
          </p:cNvSpPr>
          <p:nvPr>
            <p:ph type="sldNum" sz="quarter" idx="5"/>
          </p:nvPr>
        </p:nvSpPr>
        <p:spPr/>
        <p:txBody>
          <a:bodyPr/>
          <a:lstStyle/>
          <a:p>
            <a:fld id="{D1ADDABF-82B5-4050-AFF0-78FA60958480}" type="slidenum">
              <a:rPr lang="en-US" smtClean="0"/>
              <a:t>7</a:t>
            </a:fld>
            <a:endParaRPr lang="en-US"/>
          </a:p>
        </p:txBody>
      </p:sp>
    </p:spTree>
    <p:extLst>
      <p:ext uri="{BB962C8B-B14F-4D97-AF65-F5344CB8AC3E}">
        <p14:creationId xmlns:p14="http://schemas.microsoft.com/office/powerpoint/2010/main" val="540689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60ac09f4b_0_0:notes"/>
          <p:cNvSpPr>
            <a:spLocks noGrp="1" noRot="1" noChangeAspect="1"/>
          </p:cNvSpPr>
          <p:nvPr>
            <p:ph type="sldImg" idx="2"/>
          </p:nvPr>
        </p:nvSpPr>
        <p:spPr>
          <a:xfrm>
            <a:off x="730250" y="649288"/>
            <a:ext cx="5773738" cy="324802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60ac09f4b_0_0:notes"/>
          <p:cNvSpPr txBox="1">
            <a:spLocks noGrp="1"/>
          </p:cNvSpPr>
          <p:nvPr>
            <p:ph type="body" idx="1"/>
          </p:nvPr>
        </p:nvSpPr>
        <p:spPr>
          <a:xfrm>
            <a:off x="723434" y="4114504"/>
            <a:ext cx="5787475" cy="3897952"/>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1ADDABF-82B5-4050-AFF0-78FA60958480}" type="slidenum">
              <a:rPr lang="en-US" smtClean="0"/>
              <a:t>12</a:t>
            </a:fld>
            <a:endParaRPr lang="en-US"/>
          </a:p>
        </p:txBody>
      </p:sp>
    </p:spTree>
    <p:extLst>
      <p:ext uri="{BB962C8B-B14F-4D97-AF65-F5344CB8AC3E}">
        <p14:creationId xmlns:p14="http://schemas.microsoft.com/office/powerpoint/2010/main" val="18165345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New Version)" type="obj">
  <p:cSld name="Title and Content (New Version)">
    <p:spTree>
      <p:nvGrpSpPr>
        <p:cNvPr id="1" name="Shape 56"/>
        <p:cNvGrpSpPr/>
        <p:nvPr/>
      </p:nvGrpSpPr>
      <p:grpSpPr>
        <a:xfrm>
          <a:off x="0" y="0"/>
          <a:ext cx="0" cy="0"/>
          <a:chOff x="0" y="0"/>
          <a:chExt cx="0" cy="0"/>
        </a:xfrm>
      </p:grpSpPr>
      <p:sp>
        <p:nvSpPr>
          <p:cNvPr id="57" name="Google Shape;57;p14"/>
          <p:cNvSpPr/>
          <p:nvPr/>
        </p:nvSpPr>
        <p:spPr>
          <a:xfrm>
            <a:off x="0" y="-1"/>
            <a:ext cx="7579600" cy="734800"/>
          </a:xfrm>
          <a:prstGeom prst="rect">
            <a:avLst/>
          </a:prstGeom>
          <a:solidFill>
            <a:srgbClr val="AC8B1A"/>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Font typeface="Arial"/>
              <a:buNone/>
            </a:pPr>
            <a:endParaRPr sz="1867" b="0" i="0" u="none" strike="noStrike" cap="none">
              <a:solidFill>
                <a:schemeClr val="lt1"/>
              </a:solidFill>
              <a:latin typeface="Arial"/>
              <a:ea typeface="Arial"/>
              <a:cs typeface="Arial"/>
              <a:sym typeface="Arial"/>
            </a:endParaRPr>
          </a:p>
        </p:txBody>
      </p:sp>
      <p:pic>
        <p:nvPicPr>
          <p:cNvPr id="58" name="Google Shape;58;p14"/>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7390151" y="0"/>
            <a:ext cx="4802000" cy="734800"/>
          </a:xfrm>
          <a:prstGeom prst="rect">
            <a:avLst/>
          </a:prstGeom>
          <a:gradFill>
            <a:gsLst>
              <a:gs pos="0">
                <a:srgbClr val="AC8B1A"/>
              </a:gs>
              <a:gs pos="10000">
                <a:srgbClr val="AC8B1A"/>
              </a:gs>
              <a:gs pos="83000">
                <a:srgbClr val="AC8B1A"/>
              </a:gs>
              <a:gs pos="100000">
                <a:srgbClr val="AC8B1A"/>
              </a:gs>
            </a:gsLst>
            <a:lin ang="0" scaled="0"/>
          </a:gradFill>
          <a:ln>
            <a:noFill/>
          </a:ln>
        </p:spPr>
      </p:pic>
      <p:sp>
        <p:nvSpPr>
          <p:cNvPr id="59" name="Google Shape;59;p14"/>
          <p:cNvSpPr/>
          <p:nvPr/>
        </p:nvSpPr>
        <p:spPr>
          <a:xfrm>
            <a:off x="0" y="6555872"/>
            <a:ext cx="12192000" cy="302000"/>
          </a:xfrm>
          <a:prstGeom prst="rect">
            <a:avLst/>
          </a:prstGeom>
          <a:solidFill>
            <a:srgbClr val="00263E"/>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Font typeface="Arial"/>
              <a:buNone/>
            </a:pPr>
            <a:endParaRPr sz="1867" b="0" i="0" u="none" strike="noStrike" cap="none">
              <a:solidFill>
                <a:schemeClr val="lt1"/>
              </a:solidFill>
              <a:latin typeface="Arial"/>
              <a:ea typeface="Arial"/>
              <a:cs typeface="Arial"/>
              <a:sym typeface="Arial"/>
            </a:endParaRPr>
          </a:p>
        </p:txBody>
      </p:sp>
      <p:grpSp>
        <p:nvGrpSpPr>
          <p:cNvPr id="60" name="Google Shape;60;p14"/>
          <p:cNvGrpSpPr/>
          <p:nvPr/>
        </p:nvGrpSpPr>
        <p:grpSpPr>
          <a:xfrm>
            <a:off x="1127712" y="5716160"/>
            <a:ext cx="9241385" cy="1767632"/>
            <a:chOff x="845783" y="4287120"/>
            <a:chExt cx="6931039" cy="1325724"/>
          </a:xfrm>
        </p:grpSpPr>
        <p:pic>
          <p:nvPicPr>
            <p:cNvPr id="61" name="Google Shape;61;p14"/>
            <p:cNvPicPr preferRelativeResize="0"/>
            <p:nvPr/>
          </p:nvPicPr>
          <p:blipFill rotWithShape="1">
            <a:blip r:embed="rId3" cstate="email">
              <a:alphaModFix amt="3000"/>
              <a:extLst>
                <a:ext uri="{28A0092B-C50C-407E-A947-70E740481C1C}">
                  <a14:useLocalDpi xmlns:a14="http://schemas.microsoft.com/office/drawing/2010/main" val="0"/>
                </a:ext>
              </a:extLst>
            </a:blip>
            <a:srcRect/>
            <a:stretch/>
          </p:blipFill>
          <p:spPr>
            <a:xfrm rot="-567922">
              <a:off x="880261" y="4586829"/>
              <a:ext cx="3705044" cy="726282"/>
            </a:xfrm>
            <a:prstGeom prst="rect">
              <a:avLst/>
            </a:prstGeom>
            <a:noFill/>
            <a:ln>
              <a:noFill/>
            </a:ln>
          </p:spPr>
        </p:pic>
        <p:pic>
          <p:nvPicPr>
            <p:cNvPr id="62" name="Google Shape;62;p14"/>
            <p:cNvPicPr preferRelativeResize="0"/>
            <p:nvPr/>
          </p:nvPicPr>
          <p:blipFill rotWithShape="1">
            <a:blip r:embed="rId4" cstate="email">
              <a:alphaModFix amt="3000"/>
              <a:extLst>
                <a:ext uri="{28A0092B-C50C-407E-A947-70E740481C1C}">
                  <a14:useLocalDpi xmlns:a14="http://schemas.microsoft.com/office/drawing/2010/main" val="0"/>
                </a:ext>
              </a:extLst>
            </a:blip>
            <a:srcRect/>
            <a:stretch/>
          </p:blipFill>
          <p:spPr>
            <a:xfrm rot="-567922">
              <a:off x="4038350" y="4599242"/>
              <a:ext cx="3705044" cy="713804"/>
            </a:xfrm>
            <a:prstGeom prst="rect">
              <a:avLst/>
            </a:prstGeom>
            <a:noFill/>
            <a:ln>
              <a:noFill/>
            </a:ln>
          </p:spPr>
        </p:pic>
      </p:grpSp>
      <p:sp>
        <p:nvSpPr>
          <p:cNvPr id="63" name="Google Shape;63;p14"/>
          <p:cNvSpPr txBox="1">
            <a:spLocks noGrp="1"/>
          </p:cNvSpPr>
          <p:nvPr>
            <p:ph type="body" idx="1"/>
          </p:nvPr>
        </p:nvSpPr>
        <p:spPr>
          <a:xfrm>
            <a:off x="609600" y="1083733"/>
            <a:ext cx="10972800" cy="5042400"/>
          </a:xfrm>
          <a:prstGeom prst="rect">
            <a:avLst/>
          </a:prstGeom>
          <a:noFill/>
          <a:ln>
            <a:noFill/>
          </a:ln>
        </p:spPr>
        <p:txBody>
          <a:bodyPr spcFirstLastPara="1" wrap="square" lIns="91425" tIns="91425" rIns="91425" bIns="91425" anchor="t" anchorCtr="0"/>
          <a:lstStyle>
            <a:lvl1pPr marL="609585" marR="0" lvl="0" indent="-388610" algn="l" rtl="0">
              <a:lnSpc>
                <a:spcPct val="100000"/>
              </a:lnSpc>
              <a:spcBef>
                <a:spcPts val="0"/>
              </a:spcBef>
              <a:spcAft>
                <a:spcPts val="0"/>
              </a:spcAft>
              <a:buClr>
                <a:srgbClr val="AC8B1A"/>
              </a:buClr>
              <a:buSzPts val="990"/>
              <a:buFont typeface="Josefin Sans"/>
              <a:buChar char="❖"/>
              <a:defRPr sz="2933" b="0" i="0" u="none" strike="noStrike" cap="none">
                <a:solidFill>
                  <a:srgbClr val="00263E"/>
                </a:solidFill>
                <a:latin typeface="Josefin Sans"/>
                <a:ea typeface="Josefin Sans"/>
                <a:cs typeface="Josefin Sans"/>
                <a:sym typeface="Josefin Sans"/>
              </a:defRPr>
            </a:lvl1pPr>
            <a:lvl2pPr marL="1219170" marR="0" lvl="1" indent="-507987" algn="l" rtl="0">
              <a:lnSpc>
                <a:spcPct val="100000"/>
              </a:lnSpc>
              <a:spcBef>
                <a:spcPts val="0"/>
              </a:spcBef>
              <a:spcAft>
                <a:spcPts val="0"/>
              </a:spcAft>
              <a:buClr>
                <a:schemeClr val="dk1"/>
              </a:buClr>
              <a:buSzPts val="2400"/>
              <a:buFont typeface="Josefin Sans"/>
              <a:buChar char="–"/>
              <a:defRPr sz="3200" b="0" i="0" u="none" strike="noStrike" cap="none">
                <a:solidFill>
                  <a:srgbClr val="BFBFBF"/>
                </a:solidFill>
                <a:latin typeface="Josefin Sans"/>
                <a:ea typeface="Josefin Sans"/>
                <a:cs typeface="Josefin Sans"/>
                <a:sym typeface="Josefin Sans"/>
              </a:defRPr>
            </a:lvl2pPr>
            <a:lvl3pPr marL="1828754" marR="0" lvl="2" indent="-491054" algn="l" rtl="0">
              <a:lnSpc>
                <a:spcPct val="100000"/>
              </a:lnSpc>
              <a:spcBef>
                <a:spcPts val="0"/>
              </a:spcBef>
              <a:spcAft>
                <a:spcPts val="0"/>
              </a:spcAft>
              <a:buClr>
                <a:schemeClr val="dk1"/>
              </a:buClr>
              <a:buSzPts val="2200"/>
              <a:buFont typeface="Josefin Sans"/>
              <a:buChar char="•"/>
              <a:defRPr sz="2933" b="0" i="0" u="none" strike="noStrike" cap="none">
                <a:solidFill>
                  <a:srgbClr val="BFBFBF"/>
                </a:solidFill>
                <a:latin typeface="Josefin Sans"/>
                <a:ea typeface="Josefin Sans"/>
                <a:cs typeface="Josefin Sans"/>
                <a:sym typeface="Josefin Sans"/>
              </a:defRPr>
            </a:lvl3pPr>
            <a:lvl4pPr marL="2438339" marR="0" lvl="3" indent="-474121" algn="l" rtl="0">
              <a:lnSpc>
                <a:spcPct val="100000"/>
              </a:lnSpc>
              <a:spcBef>
                <a:spcPts val="0"/>
              </a:spcBef>
              <a:spcAft>
                <a:spcPts val="0"/>
              </a:spcAft>
              <a:buClr>
                <a:schemeClr val="dk1"/>
              </a:buClr>
              <a:buSzPts val="2000"/>
              <a:buFont typeface="Josefin Sans"/>
              <a:buChar char="–"/>
              <a:defRPr sz="2667" b="0" i="0" u="none" strike="noStrike" cap="none">
                <a:solidFill>
                  <a:srgbClr val="BFBFBF"/>
                </a:solidFill>
                <a:latin typeface="Josefin Sans"/>
                <a:ea typeface="Josefin Sans"/>
                <a:cs typeface="Josefin Sans"/>
                <a:sym typeface="Josefin Sans"/>
              </a:defRPr>
            </a:lvl4pPr>
            <a:lvl5pPr marL="3047924" marR="0" lvl="4" indent="-474121" algn="l" rtl="0">
              <a:lnSpc>
                <a:spcPct val="100000"/>
              </a:lnSpc>
              <a:spcBef>
                <a:spcPts val="0"/>
              </a:spcBef>
              <a:spcAft>
                <a:spcPts val="0"/>
              </a:spcAft>
              <a:buClr>
                <a:schemeClr val="dk1"/>
              </a:buClr>
              <a:buSzPts val="2000"/>
              <a:buFont typeface="Josefin Sans"/>
              <a:buChar char="»"/>
              <a:defRPr sz="2667" b="0" i="0" u="none" strike="noStrike" cap="none">
                <a:solidFill>
                  <a:srgbClr val="BFBFBF"/>
                </a:solidFill>
                <a:latin typeface="Josefin Sans"/>
                <a:ea typeface="Josefin Sans"/>
                <a:cs typeface="Josefin Sans"/>
                <a:sym typeface="Josefin Sans"/>
              </a:defRPr>
            </a:lvl5pPr>
            <a:lvl6pPr marL="3657509" marR="0" lvl="5" indent="-474121" algn="l" rtl="0">
              <a:lnSpc>
                <a:spcPct val="100000"/>
              </a:lnSpc>
              <a:spcBef>
                <a:spcPts val="0"/>
              </a:spcBef>
              <a:spcAft>
                <a:spcPts val="0"/>
              </a:spcAft>
              <a:buClr>
                <a:schemeClr val="dk1"/>
              </a:buClr>
              <a:buSzPts val="2000"/>
              <a:buFont typeface="Josefin Sans"/>
              <a:buChar char="•"/>
              <a:defRPr sz="2667" b="0" i="0" u="none" strike="noStrike" cap="none">
                <a:solidFill>
                  <a:schemeClr val="dk1"/>
                </a:solidFill>
                <a:latin typeface="Josefin Sans"/>
                <a:ea typeface="Josefin Sans"/>
                <a:cs typeface="Josefin Sans"/>
                <a:sym typeface="Josefin Sans"/>
              </a:defRPr>
            </a:lvl6pPr>
            <a:lvl7pPr marL="4267093" marR="0" lvl="6" indent="-474121" algn="l" rtl="0">
              <a:lnSpc>
                <a:spcPct val="100000"/>
              </a:lnSpc>
              <a:spcBef>
                <a:spcPts val="0"/>
              </a:spcBef>
              <a:spcAft>
                <a:spcPts val="0"/>
              </a:spcAft>
              <a:buClr>
                <a:schemeClr val="dk1"/>
              </a:buClr>
              <a:buSzPts val="2000"/>
              <a:buFont typeface="Josefin Sans"/>
              <a:buChar char="•"/>
              <a:defRPr sz="2667" b="0" i="0" u="none" strike="noStrike" cap="none">
                <a:solidFill>
                  <a:schemeClr val="dk1"/>
                </a:solidFill>
                <a:latin typeface="Josefin Sans"/>
                <a:ea typeface="Josefin Sans"/>
                <a:cs typeface="Josefin Sans"/>
                <a:sym typeface="Josefin Sans"/>
              </a:defRPr>
            </a:lvl7pPr>
            <a:lvl8pPr marL="4876678" marR="0" lvl="7" indent="-474121" algn="l" rtl="0">
              <a:lnSpc>
                <a:spcPct val="100000"/>
              </a:lnSpc>
              <a:spcBef>
                <a:spcPts val="0"/>
              </a:spcBef>
              <a:spcAft>
                <a:spcPts val="0"/>
              </a:spcAft>
              <a:buClr>
                <a:schemeClr val="dk1"/>
              </a:buClr>
              <a:buSzPts val="2000"/>
              <a:buFont typeface="Josefin Sans"/>
              <a:buChar char="•"/>
              <a:defRPr sz="2667" b="0" i="0" u="none" strike="noStrike" cap="none">
                <a:solidFill>
                  <a:schemeClr val="dk1"/>
                </a:solidFill>
                <a:latin typeface="Josefin Sans"/>
                <a:ea typeface="Josefin Sans"/>
                <a:cs typeface="Josefin Sans"/>
                <a:sym typeface="Josefin Sans"/>
              </a:defRPr>
            </a:lvl8pPr>
            <a:lvl9pPr marL="5486263" marR="0" lvl="8" indent="-474121" algn="l" rtl="0">
              <a:lnSpc>
                <a:spcPct val="100000"/>
              </a:lnSpc>
              <a:spcBef>
                <a:spcPts val="0"/>
              </a:spcBef>
              <a:spcAft>
                <a:spcPts val="0"/>
              </a:spcAft>
              <a:buClr>
                <a:schemeClr val="dk1"/>
              </a:buClr>
              <a:buSzPts val="2000"/>
              <a:buFont typeface="Josefin Sans"/>
              <a:buChar char="•"/>
              <a:defRPr sz="2667" b="0" i="0" u="none" strike="noStrike" cap="none">
                <a:solidFill>
                  <a:schemeClr val="dk1"/>
                </a:solidFill>
                <a:latin typeface="Josefin Sans"/>
                <a:ea typeface="Josefin Sans"/>
                <a:cs typeface="Josefin Sans"/>
                <a:sym typeface="Josefin Sans"/>
              </a:defRPr>
            </a:lvl9pPr>
          </a:lstStyle>
          <a:p>
            <a:endParaRPr/>
          </a:p>
        </p:txBody>
      </p:sp>
      <p:sp>
        <p:nvSpPr>
          <p:cNvPr id="64" name="Google Shape;64;p14"/>
          <p:cNvSpPr txBox="1">
            <a:spLocks noGrp="1"/>
          </p:cNvSpPr>
          <p:nvPr>
            <p:ph type="sldNum" idx="12"/>
          </p:nvPr>
        </p:nvSpPr>
        <p:spPr>
          <a:xfrm>
            <a:off x="9208569" y="6587955"/>
            <a:ext cx="2844800" cy="230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AC8B1A"/>
              </a:buClr>
              <a:buFont typeface="Francois One"/>
              <a:buNone/>
              <a:defRPr sz="1333" b="0" i="0" u="none" strike="noStrike" cap="none">
                <a:solidFill>
                  <a:srgbClr val="AC8B1A"/>
                </a:solidFill>
                <a:latin typeface="Francois One"/>
                <a:ea typeface="Francois One"/>
                <a:cs typeface="Francois One"/>
                <a:sym typeface="Francois One"/>
              </a:defRPr>
            </a:lvl1pPr>
            <a:lvl2pPr marL="0" marR="0" lvl="1" indent="0" algn="r" rtl="0">
              <a:lnSpc>
                <a:spcPct val="100000"/>
              </a:lnSpc>
              <a:spcBef>
                <a:spcPts val="0"/>
              </a:spcBef>
              <a:spcAft>
                <a:spcPts val="0"/>
              </a:spcAft>
              <a:buClr>
                <a:srgbClr val="AC8B1A"/>
              </a:buClr>
              <a:buFont typeface="Francois One"/>
              <a:buNone/>
              <a:defRPr sz="1333" b="0" i="0" u="none" strike="noStrike" cap="none">
                <a:solidFill>
                  <a:srgbClr val="AC8B1A"/>
                </a:solidFill>
                <a:latin typeface="Francois One"/>
                <a:ea typeface="Francois One"/>
                <a:cs typeface="Francois One"/>
                <a:sym typeface="Francois One"/>
              </a:defRPr>
            </a:lvl2pPr>
            <a:lvl3pPr marL="0" marR="0" lvl="2" indent="0" algn="r" rtl="0">
              <a:lnSpc>
                <a:spcPct val="100000"/>
              </a:lnSpc>
              <a:spcBef>
                <a:spcPts val="0"/>
              </a:spcBef>
              <a:spcAft>
                <a:spcPts val="0"/>
              </a:spcAft>
              <a:buClr>
                <a:srgbClr val="AC8B1A"/>
              </a:buClr>
              <a:buFont typeface="Francois One"/>
              <a:buNone/>
              <a:defRPr sz="1333" b="0" i="0" u="none" strike="noStrike" cap="none">
                <a:solidFill>
                  <a:srgbClr val="AC8B1A"/>
                </a:solidFill>
                <a:latin typeface="Francois One"/>
                <a:ea typeface="Francois One"/>
                <a:cs typeface="Francois One"/>
                <a:sym typeface="Francois One"/>
              </a:defRPr>
            </a:lvl3pPr>
            <a:lvl4pPr marL="0" marR="0" lvl="3" indent="0" algn="r" rtl="0">
              <a:lnSpc>
                <a:spcPct val="100000"/>
              </a:lnSpc>
              <a:spcBef>
                <a:spcPts val="0"/>
              </a:spcBef>
              <a:spcAft>
                <a:spcPts val="0"/>
              </a:spcAft>
              <a:buClr>
                <a:srgbClr val="AC8B1A"/>
              </a:buClr>
              <a:buFont typeface="Francois One"/>
              <a:buNone/>
              <a:defRPr sz="1333" b="0" i="0" u="none" strike="noStrike" cap="none">
                <a:solidFill>
                  <a:srgbClr val="AC8B1A"/>
                </a:solidFill>
                <a:latin typeface="Francois One"/>
                <a:ea typeface="Francois One"/>
                <a:cs typeface="Francois One"/>
                <a:sym typeface="Francois One"/>
              </a:defRPr>
            </a:lvl4pPr>
            <a:lvl5pPr marL="0" marR="0" lvl="4" indent="0" algn="r" rtl="0">
              <a:lnSpc>
                <a:spcPct val="100000"/>
              </a:lnSpc>
              <a:spcBef>
                <a:spcPts val="0"/>
              </a:spcBef>
              <a:spcAft>
                <a:spcPts val="0"/>
              </a:spcAft>
              <a:buClr>
                <a:srgbClr val="AC8B1A"/>
              </a:buClr>
              <a:buFont typeface="Francois One"/>
              <a:buNone/>
              <a:defRPr sz="1333" b="0" i="0" u="none" strike="noStrike" cap="none">
                <a:solidFill>
                  <a:srgbClr val="AC8B1A"/>
                </a:solidFill>
                <a:latin typeface="Francois One"/>
                <a:ea typeface="Francois One"/>
                <a:cs typeface="Francois One"/>
                <a:sym typeface="Francois One"/>
              </a:defRPr>
            </a:lvl5pPr>
            <a:lvl6pPr marL="0" marR="0" lvl="5" indent="0" algn="r" rtl="0">
              <a:lnSpc>
                <a:spcPct val="100000"/>
              </a:lnSpc>
              <a:spcBef>
                <a:spcPts val="0"/>
              </a:spcBef>
              <a:spcAft>
                <a:spcPts val="0"/>
              </a:spcAft>
              <a:buClr>
                <a:srgbClr val="AC8B1A"/>
              </a:buClr>
              <a:buFont typeface="Francois One"/>
              <a:buNone/>
              <a:defRPr sz="1333" b="0" i="0" u="none" strike="noStrike" cap="none">
                <a:solidFill>
                  <a:srgbClr val="AC8B1A"/>
                </a:solidFill>
                <a:latin typeface="Francois One"/>
                <a:ea typeface="Francois One"/>
                <a:cs typeface="Francois One"/>
                <a:sym typeface="Francois One"/>
              </a:defRPr>
            </a:lvl6pPr>
            <a:lvl7pPr marL="0" marR="0" lvl="6" indent="0" algn="r" rtl="0">
              <a:lnSpc>
                <a:spcPct val="100000"/>
              </a:lnSpc>
              <a:spcBef>
                <a:spcPts val="0"/>
              </a:spcBef>
              <a:spcAft>
                <a:spcPts val="0"/>
              </a:spcAft>
              <a:buClr>
                <a:srgbClr val="AC8B1A"/>
              </a:buClr>
              <a:buFont typeface="Francois One"/>
              <a:buNone/>
              <a:defRPr sz="1333" b="0" i="0" u="none" strike="noStrike" cap="none">
                <a:solidFill>
                  <a:srgbClr val="AC8B1A"/>
                </a:solidFill>
                <a:latin typeface="Francois One"/>
                <a:ea typeface="Francois One"/>
                <a:cs typeface="Francois One"/>
                <a:sym typeface="Francois One"/>
              </a:defRPr>
            </a:lvl7pPr>
            <a:lvl8pPr marL="0" marR="0" lvl="7" indent="0" algn="r" rtl="0">
              <a:lnSpc>
                <a:spcPct val="100000"/>
              </a:lnSpc>
              <a:spcBef>
                <a:spcPts val="0"/>
              </a:spcBef>
              <a:spcAft>
                <a:spcPts val="0"/>
              </a:spcAft>
              <a:buClr>
                <a:srgbClr val="AC8B1A"/>
              </a:buClr>
              <a:buFont typeface="Francois One"/>
              <a:buNone/>
              <a:defRPr sz="1333" b="0" i="0" u="none" strike="noStrike" cap="none">
                <a:solidFill>
                  <a:srgbClr val="AC8B1A"/>
                </a:solidFill>
                <a:latin typeface="Francois One"/>
                <a:ea typeface="Francois One"/>
                <a:cs typeface="Francois One"/>
                <a:sym typeface="Francois One"/>
              </a:defRPr>
            </a:lvl8pPr>
            <a:lvl9pPr marL="0" marR="0" lvl="8" indent="0" algn="r" rtl="0">
              <a:lnSpc>
                <a:spcPct val="100000"/>
              </a:lnSpc>
              <a:spcBef>
                <a:spcPts val="0"/>
              </a:spcBef>
              <a:spcAft>
                <a:spcPts val="0"/>
              </a:spcAft>
              <a:buClr>
                <a:srgbClr val="AC8B1A"/>
              </a:buClr>
              <a:buFont typeface="Francois One"/>
              <a:buNone/>
              <a:defRPr sz="1333" b="0" i="0" u="none" strike="noStrike" cap="none">
                <a:solidFill>
                  <a:srgbClr val="AC8B1A"/>
                </a:solidFill>
                <a:latin typeface="Francois One"/>
                <a:ea typeface="Francois One"/>
                <a:cs typeface="Francois One"/>
                <a:sym typeface="Francois One"/>
              </a:defRPr>
            </a:lvl9pPr>
          </a:lstStyle>
          <a:p>
            <a:fld id="{00000000-1234-1234-1234-123412341234}" type="slidenum">
              <a:rPr lang="en" smtClean="0"/>
              <a:pPr/>
              <a:t>‹#›</a:t>
            </a:fld>
            <a:endParaRPr lang="en"/>
          </a:p>
        </p:txBody>
      </p:sp>
      <p:sp>
        <p:nvSpPr>
          <p:cNvPr id="65" name="Google Shape;65;p14"/>
          <p:cNvSpPr/>
          <p:nvPr/>
        </p:nvSpPr>
        <p:spPr>
          <a:xfrm>
            <a:off x="7390149" y="0"/>
            <a:ext cx="3844800" cy="734800"/>
          </a:xfrm>
          <a:prstGeom prst="rect">
            <a:avLst/>
          </a:prstGeom>
          <a:gradFill>
            <a:gsLst>
              <a:gs pos="0">
                <a:srgbClr val="AC8B1A"/>
              </a:gs>
              <a:gs pos="10000">
                <a:srgbClr val="AC8B1A"/>
              </a:gs>
              <a:gs pos="83000">
                <a:srgbClr val="AC8B1A">
                  <a:alpha val="0"/>
                </a:srgbClr>
              </a:gs>
              <a:gs pos="100000">
                <a:srgbClr val="AC8B1A">
                  <a:alpha val="0"/>
                </a:srgbClr>
              </a:gs>
            </a:gsLst>
            <a:lin ang="0" scaled="0"/>
          </a:gra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Font typeface="Arial"/>
              <a:buNone/>
            </a:pPr>
            <a:endParaRPr sz="1867" b="0" i="0" u="none" strike="noStrike" cap="none">
              <a:solidFill>
                <a:schemeClr val="lt1"/>
              </a:solidFill>
              <a:latin typeface="Arial"/>
              <a:ea typeface="Arial"/>
              <a:cs typeface="Arial"/>
              <a:sym typeface="Arial"/>
            </a:endParaRPr>
          </a:p>
        </p:txBody>
      </p:sp>
      <p:sp>
        <p:nvSpPr>
          <p:cNvPr id="66" name="Google Shape;66;p14"/>
          <p:cNvSpPr txBox="1">
            <a:spLocks noGrp="1"/>
          </p:cNvSpPr>
          <p:nvPr>
            <p:ph type="title"/>
          </p:nvPr>
        </p:nvSpPr>
        <p:spPr>
          <a:xfrm>
            <a:off x="261976" y="0"/>
            <a:ext cx="10972800" cy="7348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Calibri"/>
              <a:buNone/>
              <a:defRPr sz="2667" b="0" i="0" u="none" strike="noStrike" cap="none">
                <a:solidFill>
                  <a:schemeClr val="lt1"/>
                </a:solidFill>
                <a:latin typeface="Francois One"/>
                <a:ea typeface="Francois One"/>
                <a:cs typeface="Francois One"/>
                <a:sym typeface="Francois One"/>
              </a:defRPr>
            </a:lvl1pPr>
            <a:lvl2pPr marL="0" marR="0" lvl="1" indent="0" algn="l" rtl="0">
              <a:spcBef>
                <a:spcPts val="0"/>
              </a:spcBef>
              <a:spcAft>
                <a:spcPts val="0"/>
              </a:spcAft>
              <a:buSzPts val="1400"/>
              <a:buNone/>
              <a:defRPr sz="2400"/>
            </a:lvl2pPr>
            <a:lvl3pPr marL="0" marR="0" lvl="2" indent="0" algn="l" rtl="0">
              <a:spcBef>
                <a:spcPts val="0"/>
              </a:spcBef>
              <a:spcAft>
                <a:spcPts val="0"/>
              </a:spcAft>
              <a:buSzPts val="1400"/>
              <a:buNone/>
              <a:defRPr sz="2400"/>
            </a:lvl3pPr>
            <a:lvl4pPr marL="0" marR="0" lvl="3" indent="0" algn="l" rtl="0">
              <a:spcBef>
                <a:spcPts val="0"/>
              </a:spcBef>
              <a:spcAft>
                <a:spcPts val="0"/>
              </a:spcAft>
              <a:buSzPts val="1400"/>
              <a:buNone/>
              <a:defRPr sz="2400"/>
            </a:lvl4pPr>
            <a:lvl5pPr marL="0" marR="0" lvl="4" indent="0" algn="l" rtl="0">
              <a:spcBef>
                <a:spcPts val="0"/>
              </a:spcBef>
              <a:spcAft>
                <a:spcPts val="0"/>
              </a:spcAft>
              <a:buSzPts val="1400"/>
              <a:buNone/>
              <a:defRPr sz="2400"/>
            </a:lvl5pPr>
            <a:lvl6pPr marL="0" marR="0" lvl="5" indent="0" algn="l" rtl="0">
              <a:spcBef>
                <a:spcPts val="0"/>
              </a:spcBef>
              <a:spcAft>
                <a:spcPts val="0"/>
              </a:spcAft>
              <a:buSzPts val="1400"/>
              <a:buNone/>
              <a:defRPr sz="2400"/>
            </a:lvl6pPr>
            <a:lvl7pPr marL="0" marR="0" lvl="6" indent="0" algn="l" rtl="0">
              <a:spcBef>
                <a:spcPts val="0"/>
              </a:spcBef>
              <a:spcAft>
                <a:spcPts val="0"/>
              </a:spcAft>
              <a:buSzPts val="1400"/>
              <a:buNone/>
              <a:defRPr sz="2400"/>
            </a:lvl7pPr>
            <a:lvl8pPr marL="0" marR="0" lvl="7" indent="0" algn="l" rtl="0">
              <a:spcBef>
                <a:spcPts val="0"/>
              </a:spcBef>
              <a:spcAft>
                <a:spcPts val="0"/>
              </a:spcAft>
              <a:buSzPts val="1400"/>
              <a:buNone/>
              <a:defRPr sz="2400"/>
            </a:lvl8pPr>
            <a:lvl9pPr marL="0" marR="0" lvl="8" indent="0" algn="l" rtl="0">
              <a:spcBef>
                <a:spcPts val="0"/>
              </a:spcBef>
              <a:spcAft>
                <a:spcPts val="0"/>
              </a:spcAft>
              <a:buSzPts val="1400"/>
              <a:buNone/>
              <a:defRPr sz="2400"/>
            </a:lvl9pPr>
          </a:lstStyle>
          <a:p>
            <a:endParaRPr/>
          </a:p>
        </p:txBody>
      </p:sp>
    </p:spTree>
    <p:extLst>
      <p:ext uri="{BB962C8B-B14F-4D97-AF65-F5344CB8AC3E}">
        <p14:creationId xmlns:p14="http://schemas.microsoft.com/office/powerpoint/2010/main" val="762583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6867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632526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9455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68013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7722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14519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40411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517437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88243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86180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1_Title and Content (New Version)">
    <p:spTree>
      <p:nvGrpSpPr>
        <p:cNvPr id="1" name=""/>
        <p:cNvGrpSpPr/>
        <p:nvPr/>
      </p:nvGrpSpPr>
      <p:grpSpPr>
        <a:xfrm>
          <a:off x="0" y="0"/>
          <a:ext cx="0" cy="0"/>
          <a:chOff x="0" y="0"/>
          <a:chExt cx="0" cy="0"/>
        </a:xfrm>
      </p:grpSpPr>
      <p:sp>
        <p:nvSpPr>
          <p:cNvPr id="20"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1" name="Title Text"/>
          <p:cNvSpPr txBox="1">
            <a:spLocks noGrp="1"/>
          </p:cNvSpPr>
          <p:nvPr>
            <p:ph type="title"/>
          </p:nvPr>
        </p:nvSpPr>
        <p:spPr>
          <a:prstGeom prst="rect">
            <a:avLst/>
          </a:prstGeom>
        </p:spPr>
        <p:txBody>
          <a:bodyPr/>
          <a:lstStyle/>
          <a:p>
            <a:r>
              <a:t>Title Text</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3341564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New Version)" type="obj">
  <p:cSld name="Title and Content (New Version)">
    <p:spTree>
      <p:nvGrpSpPr>
        <p:cNvPr id="1" name="Shape 56"/>
        <p:cNvGrpSpPr/>
        <p:nvPr/>
      </p:nvGrpSpPr>
      <p:grpSpPr>
        <a:xfrm>
          <a:off x="0" y="0"/>
          <a:ext cx="0" cy="0"/>
          <a:chOff x="0" y="0"/>
          <a:chExt cx="0" cy="0"/>
        </a:xfrm>
      </p:grpSpPr>
      <p:sp>
        <p:nvSpPr>
          <p:cNvPr id="57" name="Google Shape;57;p14"/>
          <p:cNvSpPr/>
          <p:nvPr/>
        </p:nvSpPr>
        <p:spPr>
          <a:xfrm>
            <a:off x="0" y="-1"/>
            <a:ext cx="7579600" cy="734800"/>
          </a:xfrm>
          <a:prstGeom prst="rect">
            <a:avLst/>
          </a:prstGeom>
          <a:solidFill>
            <a:srgbClr val="AC8B1A"/>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Font typeface="Arial"/>
              <a:buNone/>
            </a:pPr>
            <a:endParaRPr sz="1867" b="0" i="0" u="none" strike="noStrike" cap="none">
              <a:solidFill>
                <a:schemeClr val="lt1"/>
              </a:solidFill>
              <a:latin typeface="Arial"/>
              <a:ea typeface="Arial"/>
              <a:cs typeface="Arial"/>
              <a:sym typeface="Arial"/>
            </a:endParaRPr>
          </a:p>
        </p:txBody>
      </p:sp>
      <p:pic>
        <p:nvPicPr>
          <p:cNvPr id="58" name="Google Shape;58;p14"/>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7390151" y="0"/>
            <a:ext cx="4802000" cy="734800"/>
          </a:xfrm>
          <a:prstGeom prst="rect">
            <a:avLst/>
          </a:prstGeom>
          <a:gradFill>
            <a:gsLst>
              <a:gs pos="0">
                <a:srgbClr val="AC8B1A"/>
              </a:gs>
              <a:gs pos="10000">
                <a:srgbClr val="AC8B1A"/>
              </a:gs>
              <a:gs pos="83000">
                <a:srgbClr val="AC8B1A"/>
              </a:gs>
              <a:gs pos="100000">
                <a:srgbClr val="AC8B1A"/>
              </a:gs>
            </a:gsLst>
            <a:lin ang="0" scaled="0"/>
          </a:gradFill>
          <a:ln>
            <a:noFill/>
          </a:ln>
        </p:spPr>
      </p:pic>
      <p:sp>
        <p:nvSpPr>
          <p:cNvPr id="59" name="Google Shape;59;p14"/>
          <p:cNvSpPr/>
          <p:nvPr/>
        </p:nvSpPr>
        <p:spPr>
          <a:xfrm>
            <a:off x="0" y="6555872"/>
            <a:ext cx="12192000" cy="302000"/>
          </a:xfrm>
          <a:prstGeom prst="rect">
            <a:avLst/>
          </a:prstGeom>
          <a:solidFill>
            <a:srgbClr val="00263E"/>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Font typeface="Arial"/>
              <a:buNone/>
            </a:pPr>
            <a:endParaRPr sz="1867" b="0" i="0" u="none" strike="noStrike" cap="none">
              <a:solidFill>
                <a:schemeClr val="lt1"/>
              </a:solidFill>
              <a:latin typeface="Arial"/>
              <a:ea typeface="Arial"/>
              <a:cs typeface="Arial"/>
              <a:sym typeface="Arial"/>
            </a:endParaRPr>
          </a:p>
        </p:txBody>
      </p:sp>
      <p:grpSp>
        <p:nvGrpSpPr>
          <p:cNvPr id="60" name="Google Shape;60;p14"/>
          <p:cNvGrpSpPr/>
          <p:nvPr/>
        </p:nvGrpSpPr>
        <p:grpSpPr>
          <a:xfrm>
            <a:off x="1127712" y="5716160"/>
            <a:ext cx="9241385" cy="1767632"/>
            <a:chOff x="845783" y="4287120"/>
            <a:chExt cx="6931039" cy="1325724"/>
          </a:xfrm>
        </p:grpSpPr>
        <p:pic>
          <p:nvPicPr>
            <p:cNvPr id="61" name="Google Shape;61;p14"/>
            <p:cNvPicPr preferRelativeResize="0"/>
            <p:nvPr/>
          </p:nvPicPr>
          <p:blipFill rotWithShape="1">
            <a:blip r:embed="rId3" cstate="email">
              <a:alphaModFix amt="3000"/>
              <a:extLst>
                <a:ext uri="{28A0092B-C50C-407E-A947-70E740481C1C}">
                  <a14:useLocalDpi xmlns:a14="http://schemas.microsoft.com/office/drawing/2010/main" val="0"/>
                </a:ext>
              </a:extLst>
            </a:blip>
            <a:srcRect/>
            <a:stretch/>
          </p:blipFill>
          <p:spPr>
            <a:xfrm rot="-567922">
              <a:off x="880261" y="4586829"/>
              <a:ext cx="3705044" cy="726282"/>
            </a:xfrm>
            <a:prstGeom prst="rect">
              <a:avLst/>
            </a:prstGeom>
            <a:noFill/>
            <a:ln>
              <a:noFill/>
            </a:ln>
          </p:spPr>
        </p:pic>
        <p:pic>
          <p:nvPicPr>
            <p:cNvPr id="62" name="Google Shape;62;p14"/>
            <p:cNvPicPr preferRelativeResize="0"/>
            <p:nvPr/>
          </p:nvPicPr>
          <p:blipFill rotWithShape="1">
            <a:blip r:embed="rId4" cstate="email">
              <a:alphaModFix amt="3000"/>
              <a:extLst>
                <a:ext uri="{28A0092B-C50C-407E-A947-70E740481C1C}">
                  <a14:useLocalDpi xmlns:a14="http://schemas.microsoft.com/office/drawing/2010/main" val="0"/>
                </a:ext>
              </a:extLst>
            </a:blip>
            <a:srcRect/>
            <a:stretch/>
          </p:blipFill>
          <p:spPr>
            <a:xfrm rot="-567922">
              <a:off x="4038350" y="4599242"/>
              <a:ext cx="3705044" cy="713804"/>
            </a:xfrm>
            <a:prstGeom prst="rect">
              <a:avLst/>
            </a:prstGeom>
            <a:noFill/>
            <a:ln>
              <a:noFill/>
            </a:ln>
          </p:spPr>
        </p:pic>
      </p:grpSp>
      <p:sp>
        <p:nvSpPr>
          <p:cNvPr id="63" name="Google Shape;63;p14"/>
          <p:cNvSpPr txBox="1">
            <a:spLocks noGrp="1"/>
          </p:cNvSpPr>
          <p:nvPr>
            <p:ph type="body" idx="1"/>
          </p:nvPr>
        </p:nvSpPr>
        <p:spPr>
          <a:xfrm>
            <a:off x="609600" y="1083733"/>
            <a:ext cx="10972800" cy="5042400"/>
          </a:xfrm>
          <a:prstGeom prst="rect">
            <a:avLst/>
          </a:prstGeom>
          <a:noFill/>
          <a:ln>
            <a:noFill/>
          </a:ln>
        </p:spPr>
        <p:txBody>
          <a:bodyPr spcFirstLastPara="1" wrap="square" lIns="91425" tIns="91425" rIns="91425" bIns="91425" anchor="t" anchorCtr="0"/>
          <a:lstStyle>
            <a:lvl1pPr marL="609585" marR="0" lvl="0" indent="-388610" algn="l" rtl="0">
              <a:lnSpc>
                <a:spcPct val="100000"/>
              </a:lnSpc>
              <a:spcBef>
                <a:spcPts val="0"/>
              </a:spcBef>
              <a:spcAft>
                <a:spcPts val="0"/>
              </a:spcAft>
              <a:buClr>
                <a:srgbClr val="AC8B1A"/>
              </a:buClr>
              <a:buSzPts val="990"/>
              <a:buFont typeface="Josefin Sans"/>
              <a:buChar char="❖"/>
              <a:defRPr sz="2933" b="0" i="0" u="none" strike="noStrike" cap="none">
                <a:solidFill>
                  <a:srgbClr val="00263E"/>
                </a:solidFill>
                <a:latin typeface="Josefin Sans"/>
                <a:ea typeface="Josefin Sans"/>
                <a:cs typeface="Josefin Sans"/>
                <a:sym typeface="Josefin Sans"/>
              </a:defRPr>
            </a:lvl1pPr>
            <a:lvl2pPr marL="1219170" marR="0" lvl="1" indent="-507987" algn="l" rtl="0">
              <a:lnSpc>
                <a:spcPct val="100000"/>
              </a:lnSpc>
              <a:spcBef>
                <a:spcPts val="0"/>
              </a:spcBef>
              <a:spcAft>
                <a:spcPts val="0"/>
              </a:spcAft>
              <a:buClr>
                <a:schemeClr val="dk1"/>
              </a:buClr>
              <a:buSzPts val="2400"/>
              <a:buFont typeface="Josefin Sans"/>
              <a:buChar char="–"/>
              <a:defRPr sz="3200" b="0" i="0" u="none" strike="noStrike" cap="none">
                <a:solidFill>
                  <a:srgbClr val="BFBFBF"/>
                </a:solidFill>
                <a:latin typeface="Josefin Sans"/>
                <a:ea typeface="Josefin Sans"/>
                <a:cs typeface="Josefin Sans"/>
                <a:sym typeface="Josefin Sans"/>
              </a:defRPr>
            </a:lvl2pPr>
            <a:lvl3pPr marL="1828754" marR="0" lvl="2" indent="-491054" algn="l" rtl="0">
              <a:lnSpc>
                <a:spcPct val="100000"/>
              </a:lnSpc>
              <a:spcBef>
                <a:spcPts val="0"/>
              </a:spcBef>
              <a:spcAft>
                <a:spcPts val="0"/>
              </a:spcAft>
              <a:buClr>
                <a:schemeClr val="dk1"/>
              </a:buClr>
              <a:buSzPts val="2200"/>
              <a:buFont typeface="Josefin Sans"/>
              <a:buChar char="•"/>
              <a:defRPr sz="2933" b="0" i="0" u="none" strike="noStrike" cap="none">
                <a:solidFill>
                  <a:srgbClr val="BFBFBF"/>
                </a:solidFill>
                <a:latin typeface="Josefin Sans"/>
                <a:ea typeface="Josefin Sans"/>
                <a:cs typeface="Josefin Sans"/>
                <a:sym typeface="Josefin Sans"/>
              </a:defRPr>
            </a:lvl3pPr>
            <a:lvl4pPr marL="2438339" marR="0" lvl="3" indent="-474121" algn="l" rtl="0">
              <a:lnSpc>
                <a:spcPct val="100000"/>
              </a:lnSpc>
              <a:spcBef>
                <a:spcPts val="0"/>
              </a:spcBef>
              <a:spcAft>
                <a:spcPts val="0"/>
              </a:spcAft>
              <a:buClr>
                <a:schemeClr val="dk1"/>
              </a:buClr>
              <a:buSzPts val="2000"/>
              <a:buFont typeface="Josefin Sans"/>
              <a:buChar char="–"/>
              <a:defRPr sz="2667" b="0" i="0" u="none" strike="noStrike" cap="none">
                <a:solidFill>
                  <a:srgbClr val="BFBFBF"/>
                </a:solidFill>
                <a:latin typeface="Josefin Sans"/>
                <a:ea typeface="Josefin Sans"/>
                <a:cs typeface="Josefin Sans"/>
                <a:sym typeface="Josefin Sans"/>
              </a:defRPr>
            </a:lvl4pPr>
            <a:lvl5pPr marL="3047924" marR="0" lvl="4" indent="-474121" algn="l" rtl="0">
              <a:lnSpc>
                <a:spcPct val="100000"/>
              </a:lnSpc>
              <a:spcBef>
                <a:spcPts val="0"/>
              </a:spcBef>
              <a:spcAft>
                <a:spcPts val="0"/>
              </a:spcAft>
              <a:buClr>
                <a:schemeClr val="dk1"/>
              </a:buClr>
              <a:buSzPts val="2000"/>
              <a:buFont typeface="Josefin Sans"/>
              <a:buChar char="»"/>
              <a:defRPr sz="2667" b="0" i="0" u="none" strike="noStrike" cap="none">
                <a:solidFill>
                  <a:srgbClr val="BFBFBF"/>
                </a:solidFill>
                <a:latin typeface="Josefin Sans"/>
                <a:ea typeface="Josefin Sans"/>
                <a:cs typeface="Josefin Sans"/>
                <a:sym typeface="Josefin Sans"/>
              </a:defRPr>
            </a:lvl5pPr>
            <a:lvl6pPr marL="3657509" marR="0" lvl="5" indent="-474121" algn="l" rtl="0">
              <a:lnSpc>
                <a:spcPct val="100000"/>
              </a:lnSpc>
              <a:spcBef>
                <a:spcPts val="0"/>
              </a:spcBef>
              <a:spcAft>
                <a:spcPts val="0"/>
              </a:spcAft>
              <a:buClr>
                <a:schemeClr val="dk1"/>
              </a:buClr>
              <a:buSzPts val="2000"/>
              <a:buFont typeface="Josefin Sans"/>
              <a:buChar char="•"/>
              <a:defRPr sz="2667" b="0" i="0" u="none" strike="noStrike" cap="none">
                <a:solidFill>
                  <a:schemeClr val="dk1"/>
                </a:solidFill>
                <a:latin typeface="Josefin Sans"/>
                <a:ea typeface="Josefin Sans"/>
                <a:cs typeface="Josefin Sans"/>
                <a:sym typeface="Josefin Sans"/>
              </a:defRPr>
            </a:lvl6pPr>
            <a:lvl7pPr marL="4267093" marR="0" lvl="6" indent="-474121" algn="l" rtl="0">
              <a:lnSpc>
                <a:spcPct val="100000"/>
              </a:lnSpc>
              <a:spcBef>
                <a:spcPts val="0"/>
              </a:spcBef>
              <a:spcAft>
                <a:spcPts val="0"/>
              </a:spcAft>
              <a:buClr>
                <a:schemeClr val="dk1"/>
              </a:buClr>
              <a:buSzPts val="2000"/>
              <a:buFont typeface="Josefin Sans"/>
              <a:buChar char="•"/>
              <a:defRPr sz="2667" b="0" i="0" u="none" strike="noStrike" cap="none">
                <a:solidFill>
                  <a:schemeClr val="dk1"/>
                </a:solidFill>
                <a:latin typeface="Josefin Sans"/>
                <a:ea typeface="Josefin Sans"/>
                <a:cs typeface="Josefin Sans"/>
                <a:sym typeface="Josefin Sans"/>
              </a:defRPr>
            </a:lvl7pPr>
            <a:lvl8pPr marL="4876678" marR="0" lvl="7" indent="-474121" algn="l" rtl="0">
              <a:lnSpc>
                <a:spcPct val="100000"/>
              </a:lnSpc>
              <a:spcBef>
                <a:spcPts val="0"/>
              </a:spcBef>
              <a:spcAft>
                <a:spcPts val="0"/>
              </a:spcAft>
              <a:buClr>
                <a:schemeClr val="dk1"/>
              </a:buClr>
              <a:buSzPts val="2000"/>
              <a:buFont typeface="Josefin Sans"/>
              <a:buChar char="•"/>
              <a:defRPr sz="2667" b="0" i="0" u="none" strike="noStrike" cap="none">
                <a:solidFill>
                  <a:schemeClr val="dk1"/>
                </a:solidFill>
                <a:latin typeface="Josefin Sans"/>
                <a:ea typeface="Josefin Sans"/>
                <a:cs typeface="Josefin Sans"/>
                <a:sym typeface="Josefin Sans"/>
              </a:defRPr>
            </a:lvl8pPr>
            <a:lvl9pPr marL="5486263" marR="0" lvl="8" indent="-474121" algn="l" rtl="0">
              <a:lnSpc>
                <a:spcPct val="100000"/>
              </a:lnSpc>
              <a:spcBef>
                <a:spcPts val="0"/>
              </a:spcBef>
              <a:spcAft>
                <a:spcPts val="0"/>
              </a:spcAft>
              <a:buClr>
                <a:schemeClr val="dk1"/>
              </a:buClr>
              <a:buSzPts val="2000"/>
              <a:buFont typeface="Josefin Sans"/>
              <a:buChar char="•"/>
              <a:defRPr sz="2667" b="0" i="0" u="none" strike="noStrike" cap="none">
                <a:solidFill>
                  <a:schemeClr val="dk1"/>
                </a:solidFill>
                <a:latin typeface="Josefin Sans"/>
                <a:ea typeface="Josefin Sans"/>
                <a:cs typeface="Josefin Sans"/>
                <a:sym typeface="Josefin Sans"/>
              </a:defRPr>
            </a:lvl9pPr>
          </a:lstStyle>
          <a:p>
            <a:endParaRPr/>
          </a:p>
        </p:txBody>
      </p:sp>
      <p:sp>
        <p:nvSpPr>
          <p:cNvPr id="64" name="Google Shape;64;p14"/>
          <p:cNvSpPr txBox="1">
            <a:spLocks noGrp="1"/>
          </p:cNvSpPr>
          <p:nvPr>
            <p:ph type="sldNum" idx="12"/>
          </p:nvPr>
        </p:nvSpPr>
        <p:spPr>
          <a:xfrm>
            <a:off x="9208569" y="6587955"/>
            <a:ext cx="2844800" cy="230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AC8B1A"/>
              </a:buClr>
              <a:buFont typeface="Francois One"/>
              <a:buNone/>
              <a:defRPr sz="1333" b="0" i="0" u="none" strike="noStrike" cap="none">
                <a:solidFill>
                  <a:srgbClr val="AC8B1A"/>
                </a:solidFill>
                <a:latin typeface="Francois One"/>
                <a:ea typeface="Francois One"/>
                <a:cs typeface="Francois One"/>
                <a:sym typeface="Francois One"/>
              </a:defRPr>
            </a:lvl1pPr>
            <a:lvl2pPr marL="0" marR="0" lvl="1" indent="0" algn="r" rtl="0">
              <a:lnSpc>
                <a:spcPct val="100000"/>
              </a:lnSpc>
              <a:spcBef>
                <a:spcPts val="0"/>
              </a:spcBef>
              <a:spcAft>
                <a:spcPts val="0"/>
              </a:spcAft>
              <a:buClr>
                <a:srgbClr val="AC8B1A"/>
              </a:buClr>
              <a:buFont typeface="Francois One"/>
              <a:buNone/>
              <a:defRPr sz="1333" b="0" i="0" u="none" strike="noStrike" cap="none">
                <a:solidFill>
                  <a:srgbClr val="AC8B1A"/>
                </a:solidFill>
                <a:latin typeface="Francois One"/>
                <a:ea typeface="Francois One"/>
                <a:cs typeface="Francois One"/>
                <a:sym typeface="Francois One"/>
              </a:defRPr>
            </a:lvl2pPr>
            <a:lvl3pPr marL="0" marR="0" lvl="2" indent="0" algn="r" rtl="0">
              <a:lnSpc>
                <a:spcPct val="100000"/>
              </a:lnSpc>
              <a:spcBef>
                <a:spcPts val="0"/>
              </a:spcBef>
              <a:spcAft>
                <a:spcPts val="0"/>
              </a:spcAft>
              <a:buClr>
                <a:srgbClr val="AC8B1A"/>
              </a:buClr>
              <a:buFont typeface="Francois One"/>
              <a:buNone/>
              <a:defRPr sz="1333" b="0" i="0" u="none" strike="noStrike" cap="none">
                <a:solidFill>
                  <a:srgbClr val="AC8B1A"/>
                </a:solidFill>
                <a:latin typeface="Francois One"/>
                <a:ea typeface="Francois One"/>
                <a:cs typeface="Francois One"/>
                <a:sym typeface="Francois One"/>
              </a:defRPr>
            </a:lvl3pPr>
            <a:lvl4pPr marL="0" marR="0" lvl="3" indent="0" algn="r" rtl="0">
              <a:lnSpc>
                <a:spcPct val="100000"/>
              </a:lnSpc>
              <a:spcBef>
                <a:spcPts val="0"/>
              </a:spcBef>
              <a:spcAft>
                <a:spcPts val="0"/>
              </a:spcAft>
              <a:buClr>
                <a:srgbClr val="AC8B1A"/>
              </a:buClr>
              <a:buFont typeface="Francois One"/>
              <a:buNone/>
              <a:defRPr sz="1333" b="0" i="0" u="none" strike="noStrike" cap="none">
                <a:solidFill>
                  <a:srgbClr val="AC8B1A"/>
                </a:solidFill>
                <a:latin typeface="Francois One"/>
                <a:ea typeface="Francois One"/>
                <a:cs typeface="Francois One"/>
                <a:sym typeface="Francois One"/>
              </a:defRPr>
            </a:lvl4pPr>
            <a:lvl5pPr marL="0" marR="0" lvl="4" indent="0" algn="r" rtl="0">
              <a:lnSpc>
                <a:spcPct val="100000"/>
              </a:lnSpc>
              <a:spcBef>
                <a:spcPts val="0"/>
              </a:spcBef>
              <a:spcAft>
                <a:spcPts val="0"/>
              </a:spcAft>
              <a:buClr>
                <a:srgbClr val="AC8B1A"/>
              </a:buClr>
              <a:buFont typeface="Francois One"/>
              <a:buNone/>
              <a:defRPr sz="1333" b="0" i="0" u="none" strike="noStrike" cap="none">
                <a:solidFill>
                  <a:srgbClr val="AC8B1A"/>
                </a:solidFill>
                <a:latin typeface="Francois One"/>
                <a:ea typeface="Francois One"/>
                <a:cs typeface="Francois One"/>
                <a:sym typeface="Francois One"/>
              </a:defRPr>
            </a:lvl5pPr>
            <a:lvl6pPr marL="0" marR="0" lvl="5" indent="0" algn="r" rtl="0">
              <a:lnSpc>
                <a:spcPct val="100000"/>
              </a:lnSpc>
              <a:spcBef>
                <a:spcPts val="0"/>
              </a:spcBef>
              <a:spcAft>
                <a:spcPts val="0"/>
              </a:spcAft>
              <a:buClr>
                <a:srgbClr val="AC8B1A"/>
              </a:buClr>
              <a:buFont typeface="Francois One"/>
              <a:buNone/>
              <a:defRPr sz="1333" b="0" i="0" u="none" strike="noStrike" cap="none">
                <a:solidFill>
                  <a:srgbClr val="AC8B1A"/>
                </a:solidFill>
                <a:latin typeface="Francois One"/>
                <a:ea typeface="Francois One"/>
                <a:cs typeface="Francois One"/>
                <a:sym typeface="Francois One"/>
              </a:defRPr>
            </a:lvl6pPr>
            <a:lvl7pPr marL="0" marR="0" lvl="6" indent="0" algn="r" rtl="0">
              <a:lnSpc>
                <a:spcPct val="100000"/>
              </a:lnSpc>
              <a:spcBef>
                <a:spcPts val="0"/>
              </a:spcBef>
              <a:spcAft>
                <a:spcPts val="0"/>
              </a:spcAft>
              <a:buClr>
                <a:srgbClr val="AC8B1A"/>
              </a:buClr>
              <a:buFont typeface="Francois One"/>
              <a:buNone/>
              <a:defRPr sz="1333" b="0" i="0" u="none" strike="noStrike" cap="none">
                <a:solidFill>
                  <a:srgbClr val="AC8B1A"/>
                </a:solidFill>
                <a:latin typeface="Francois One"/>
                <a:ea typeface="Francois One"/>
                <a:cs typeface="Francois One"/>
                <a:sym typeface="Francois One"/>
              </a:defRPr>
            </a:lvl7pPr>
            <a:lvl8pPr marL="0" marR="0" lvl="7" indent="0" algn="r" rtl="0">
              <a:lnSpc>
                <a:spcPct val="100000"/>
              </a:lnSpc>
              <a:spcBef>
                <a:spcPts val="0"/>
              </a:spcBef>
              <a:spcAft>
                <a:spcPts val="0"/>
              </a:spcAft>
              <a:buClr>
                <a:srgbClr val="AC8B1A"/>
              </a:buClr>
              <a:buFont typeface="Francois One"/>
              <a:buNone/>
              <a:defRPr sz="1333" b="0" i="0" u="none" strike="noStrike" cap="none">
                <a:solidFill>
                  <a:srgbClr val="AC8B1A"/>
                </a:solidFill>
                <a:latin typeface="Francois One"/>
                <a:ea typeface="Francois One"/>
                <a:cs typeface="Francois One"/>
                <a:sym typeface="Francois One"/>
              </a:defRPr>
            </a:lvl8pPr>
            <a:lvl9pPr marL="0" marR="0" lvl="8" indent="0" algn="r" rtl="0">
              <a:lnSpc>
                <a:spcPct val="100000"/>
              </a:lnSpc>
              <a:spcBef>
                <a:spcPts val="0"/>
              </a:spcBef>
              <a:spcAft>
                <a:spcPts val="0"/>
              </a:spcAft>
              <a:buClr>
                <a:srgbClr val="AC8B1A"/>
              </a:buClr>
              <a:buFont typeface="Francois One"/>
              <a:buNone/>
              <a:defRPr sz="1333" b="0" i="0" u="none" strike="noStrike" cap="none">
                <a:solidFill>
                  <a:srgbClr val="AC8B1A"/>
                </a:solidFill>
                <a:latin typeface="Francois One"/>
                <a:ea typeface="Francois One"/>
                <a:cs typeface="Francois One"/>
                <a:sym typeface="Francois One"/>
              </a:defRPr>
            </a:lvl9pPr>
          </a:lstStyle>
          <a:p>
            <a:fld id="{00000000-1234-1234-1234-123412341234}" type="slidenum">
              <a:rPr lang="en" smtClean="0"/>
              <a:pPr/>
              <a:t>‹#›</a:t>
            </a:fld>
            <a:endParaRPr lang="en"/>
          </a:p>
        </p:txBody>
      </p:sp>
      <p:sp>
        <p:nvSpPr>
          <p:cNvPr id="65" name="Google Shape;65;p14"/>
          <p:cNvSpPr/>
          <p:nvPr/>
        </p:nvSpPr>
        <p:spPr>
          <a:xfrm>
            <a:off x="7390149" y="0"/>
            <a:ext cx="3844800" cy="734800"/>
          </a:xfrm>
          <a:prstGeom prst="rect">
            <a:avLst/>
          </a:prstGeom>
          <a:gradFill>
            <a:gsLst>
              <a:gs pos="0">
                <a:srgbClr val="AC8B1A"/>
              </a:gs>
              <a:gs pos="10000">
                <a:srgbClr val="AC8B1A"/>
              </a:gs>
              <a:gs pos="83000">
                <a:srgbClr val="AC8B1A">
                  <a:alpha val="0"/>
                </a:srgbClr>
              </a:gs>
              <a:gs pos="100000">
                <a:srgbClr val="AC8B1A">
                  <a:alpha val="0"/>
                </a:srgbClr>
              </a:gs>
            </a:gsLst>
            <a:lin ang="0" scaled="0"/>
          </a:gra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Font typeface="Arial"/>
              <a:buNone/>
            </a:pPr>
            <a:endParaRPr sz="1867" b="0" i="0" u="none" strike="noStrike" cap="none">
              <a:solidFill>
                <a:schemeClr val="lt1"/>
              </a:solidFill>
              <a:latin typeface="Arial"/>
              <a:ea typeface="Arial"/>
              <a:cs typeface="Arial"/>
              <a:sym typeface="Arial"/>
            </a:endParaRPr>
          </a:p>
        </p:txBody>
      </p:sp>
      <p:sp>
        <p:nvSpPr>
          <p:cNvPr id="66" name="Google Shape;66;p14"/>
          <p:cNvSpPr txBox="1">
            <a:spLocks noGrp="1"/>
          </p:cNvSpPr>
          <p:nvPr>
            <p:ph type="title"/>
          </p:nvPr>
        </p:nvSpPr>
        <p:spPr>
          <a:xfrm>
            <a:off x="261976" y="0"/>
            <a:ext cx="10972800" cy="7348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Calibri"/>
              <a:buNone/>
              <a:defRPr sz="2667" b="0" i="0" u="none" strike="noStrike" cap="none">
                <a:solidFill>
                  <a:schemeClr val="lt1"/>
                </a:solidFill>
                <a:latin typeface="Francois One"/>
                <a:ea typeface="Francois One"/>
                <a:cs typeface="Francois One"/>
                <a:sym typeface="Francois One"/>
              </a:defRPr>
            </a:lvl1pPr>
            <a:lvl2pPr marL="0" marR="0" lvl="1" indent="0" algn="l" rtl="0">
              <a:spcBef>
                <a:spcPts val="0"/>
              </a:spcBef>
              <a:spcAft>
                <a:spcPts val="0"/>
              </a:spcAft>
              <a:buSzPts val="1400"/>
              <a:buNone/>
              <a:defRPr sz="2400"/>
            </a:lvl2pPr>
            <a:lvl3pPr marL="0" marR="0" lvl="2" indent="0" algn="l" rtl="0">
              <a:spcBef>
                <a:spcPts val="0"/>
              </a:spcBef>
              <a:spcAft>
                <a:spcPts val="0"/>
              </a:spcAft>
              <a:buSzPts val="1400"/>
              <a:buNone/>
              <a:defRPr sz="2400"/>
            </a:lvl3pPr>
            <a:lvl4pPr marL="0" marR="0" lvl="3" indent="0" algn="l" rtl="0">
              <a:spcBef>
                <a:spcPts val="0"/>
              </a:spcBef>
              <a:spcAft>
                <a:spcPts val="0"/>
              </a:spcAft>
              <a:buSzPts val="1400"/>
              <a:buNone/>
              <a:defRPr sz="2400"/>
            </a:lvl4pPr>
            <a:lvl5pPr marL="0" marR="0" lvl="4" indent="0" algn="l" rtl="0">
              <a:spcBef>
                <a:spcPts val="0"/>
              </a:spcBef>
              <a:spcAft>
                <a:spcPts val="0"/>
              </a:spcAft>
              <a:buSzPts val="1400"/>
              <a:buNone/>
              <a:defRPr sz="2400"/>
            </a:lvl5pPr>
            <a:lvl6pPr marL="0" marR="0" lvl="5" indent="0" algn="l" rtl="0">
              <a:spcBef>
                <a:spcPts val="0"/>
              </a:spcBef>
              <a:spcAft>
                <a:spcPts val="0"/>
              </a:spcAft>
              <a:buSzPts val="1400"/>
              <a:buNone/>
              <a:defRPr sz="2400"/>
            </a:lvl6pPr>
            <a:lvl7pPr marL="0" marR="0" lvl="6" indent="0" algn="l" rtl="0">
              <a:spcBef>
                <a:spcPts val="0"/>
              </a:spcBef>
              <a:spcAft>
                <a:spcPts val="0"/>
              </a:spcAft>
              <a:buSzPts val="1400"/>
              <a:buNone/>
              <a:defRPr sz="2400"/>
            </a:lvl7pPr>
            <a:lvl8pPr marL="0" marR="0" lvl="7" indent="0" algn="l" rtl="0">
              <a:spcBef>
                <a:spcPts val="0"/>
              </a:spcBef>
              <a:spcAft>
                <a:spcPts val="0"/>
              </a:spcAft>
              <a:buSzPts val="1400"/>
              <a:buNone/>
              <a:defRPr sz="2400"/>
            </a:lvl8pPr>
            <a:lvl9pPr marL="0" marR="0" lvl="8" indent="0" algn="l" rtl="0">
              <a:spcBef>
                <a:spcPts val="0"/>
              </a:spcBef>
              <a:spcAft>
                <a:spcPts val="0"/>
              </a:spcAft>
              <a:buSzPts val="1400"/>
              <a:buNone/>
              <a:defRPr sz="2400"/>
            </a:lvl9pPr>
          </a:lstStyle>
          <a:p>
            <a:endParaRPr/>
          </a:p>
        </p:txBody>
      </p:sp>
    </p:spTree>
    <p:extLst>
      <p:ext uri="{BB962C8B-B14F-4D97-AF65-F5344CB8AC3E}">
        <p14:creationId xmlns:p14="http://schemas.microsoft.com/office/powerpoint/2010/main" val="1729177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261976" y="101604"/>
            <a:ext cx="10972800" cy="6332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1400"/>
              <a:buFont typeface="Calibri"/>
              <a:buNone/>
              <a:defRPr sz="2667" b="0" i="0" u="none" strike="noStrike" cap="none">
                <a:solidFill>
                  <a:srgbClr val="B89864"/>
                </a:solidFill>
                <a:latin typeface="Francois One"/>
                <a:ea typeface="Francois One"/>
                <a:cs typeface="Francois One"/>
                <a:sym typeface="Francois One"/>
              </a:defRPr>
            </a:lvl1pPr>
            <a:lvl2pPr marL="0" marR="0" lvl="1" indent="0" algn="l" rtl="0">
              <a:spcBef>
                <a:spcPts val="0"/>
              </a:spcBef>
              <a:spcAft>
                <a:spcPts val="0"/>
              </a:spcAft>
              <a:buSzPts val="1400"/>
              <a:buNone/>
              <a:defRPr sz="2400"/>
            </a:lvl2pPr>
            <a:lvl3pPr marL="0" marR="0" lvl="2" indent="0" algn="l" rtl="0">
              <a:spcBef>
                <a:spcPts val="0"/>
              </a:spcBef>
              <a:spcAft>
                <a:spcPts val="0"/>
              </a:spcAft>
              <a:buSzPts val="1400"/>
              <a:buNone/>
              <a:defRPr sz="2400"/>
            </a:lvl3pPr>
            <a:lvl4pPr marL="0" marR="0" lvl="3" indent="0" algn="l" rtl="0">
              <a:spcBef>
                <a:spcPts val="0"/>
              </a:spcBef>
              <a:spcAft>
                <a:spcPts val="0"/>
              </a:spcAft>
              <a:buSzPts val="1400"/>
              <a:buNone/>
              <a:defRPr sz="2400"/>
            </a:lvl4pPr>
            <a:lvl5pPr marL="0" marR="0" lvl="4" indent="0" algn="l" rtl="0">
              <a:spcBef>
                <a:spcPts val="0"/>
              </a:spcBef>
              <a:spcAft>
                <a:spcPts val="0"/>
              </a:spcAft>
              <a:buSzPts val="1400"/>
              <a:buNone/>
              <a:defRPr sz="2400"/>
            </a:lvl5pPr>
            <a:lvl6pPr marL="0" marR="0" lvl="5" indent="0" algn="l" rtl="0">
              <a:spcBef>
                <a:spcPts val="0"/>
              </a:spcBef>
              <a:spcAft>
                <a:spcPts val="0"/>
              </a:spcAft>
              <a:buSzPts val="1400"/>
              <a:buNone/>
              <a:defRPr sz="2400"/>
            </a:lvl6pPr>
            <a:lvl7pPr marL="0" marR="0" lvl="6" indent="0" algn="l" rtl="0">
              <a:spcBef>
                <a:spcPts val="0"/>
              </a:spcBef>
              <a:spcAft>
                <a:spcPts val="0"/>
              </a:spcAft>
              <a:buSzPts val="1400"/>
              <a:buNone/>
              <a:defRPr sz="2400"/>
            </a:lvl7pPr>
            <a:lvl8pPr marL="0" marR="0" lvl="7" indent="0" algn="l" rtl="0">
              <a:spcBef>
                <a:spcPts val="0"/>
              </a:spcBef>
              <a:spcAft>
                <a:spcPts val="0"/>
              </a:spcAft>
              <a:buSzPts val="1400"/>
              <a:buNone/>
              <a:defRPr sz="2400"/>
            </a:lvl8pPr>
            <a:lvl9pPr marL="0" marR="0" lvl="8" indent="0" algn="l" rtl="0">
              <a:spcBef>
                <a:spcPts val="0"/>
              </a:spcBef>
              <a:spcAft>
                <a:spcPts val="0"/>
              </a:spcAft>
              <a:buSzPts val="1400"/>
              <a:buNone/>
              <a:defRPr sz="2400"/>
            </a:lvl9pPr>
          </a:lstStyle>
          <a:p>
            <a:endParaRPr/>
          </a:p>
        </p:txBody>
      </p:sp>
      <p:sp>
        <p:nvSpPr>
          <p:cNvPr id="69" name="Google Shape;69;p15"/>
          <p:cNvSpPr txBox="1">
            <a:spLocks noGrp="1"/>
          </p:cNvSpPr>
          <p:nvPr>
            <p:ph type="body" idx="1"/>
          </p:nvPr>
        </p:nvSpPr>
        <p:spPr>
          <a:xfrm>
            <a:off x="609600" y="1083733"/>
            <a:ext cx="10972800" cy="5042400"/>
          </a:xfrm>
          <a:prstGeom prst="rect">
            <a:avLst/>
          </a:prstGeom>
          <a:noFill/>
          <a:ln>
            <a:noFill/>
          </a:ln>
        </p:spPr>
        <p:txBody>
          <a:bodyPr spcFirstLastPara="1" wrap="square" lIns="91425" tIns="91425" rIns="91425" bIns="91425" anchor="t" anchorCtr="0"/>
          <a:lstStyle>
            <a:lvl1pPr marL="609585" marR="0" lvl="0" indent="-524920" algn="l" rtl="0">
              <a:lnSpc>
                <a:spcPct val="100000"/>
              </a:lnSpc>
              <a:spcBef>
                <a:spcPts val="0"/>
              </a:spcBef>
              <a:spcAft>
                <a:spcPts val="0"/>
              </a:spcAft>
              <a:buClr>
                <a:schemeClr val="dk1"/>
              </a:buClr>
              <a:buSzPts val="2600"/>
              <a:buFont typeface="Arial"/>
              <a:buChar char="•"/>
              <a:defRPr sz="3467" b="0" i="0" u="none" strike="noStrike" cap="none">
                <a:solidFill>
                  <a:srgbClr val="BFBFBF"/>
                </a:solidFill>
                <a:latin typeface="Alegreya"/>
                <a:ea typeface="Alegreya"/>
                <a:cs typeface="Alegreya"/>
                <a:sym typeface="Alegreya"/>
              </a:defRPr>
            </a:lvl1pPr>
            <a:lvl2pPr marL="1219170" marR="0" lvl="1" indent="-507987" algn="l" rtl="0">
              <a:lnSpc>
                <a:spcPct val="100000"/>
              </a:lnSpc>
              <a:spcBef>
                <a:spcPts val="0"/>
              </a:spcBef>
              <a:spcAft>
                <a:spcPts val="0"/>
              </a:spcAft>
              <a:buClr>
                <a:schemeClr val="dk1"/>
              </a:buClr>
              <a:buSzPts val="2400"/>
              <a:buFont typeface="Arial"/>
              <a:buChar char="–"/>
              <a:defRPr sz="3200" b="0" i="0" u="none" strike="noStrike" cap="none">
                <a:solidFill>
                  <a:srgbClr val="BFBFBF"/>
                </a:solidFill>
                <a:latin typeface="Alegreya"/>
                <a:ea typeface="Alegreya"/>
                <a:cs typeface="Alegreya"/>
                <a:sym typeface="Alegreya"/>
              </a:defRPr>
            </a:lvl2pPr>
            <a:lvl3pPr marL="1828754" marR="0" lvl="2" indent="-491054" algn="l" rtl="0">
              <a:lnSpc>
                <a:spcPct val="100000"/>
              </a:lnSpc>
              <a:spcBef>
                <a:spcPts val="0"/>
              </a:spcBef>
              <a:spcAft>
                <a:spcPts val="0"/>
              </a:spcAft>
              <a:buClr>
                <a:schemeClr val="dk1"/>
              </a:buClr>
              <a:buSzPts val="2200"/>
              <a:buFont typeface="Arial"/>
              <a:buChar char="•"/>
              <a:defRPr sz="2933" b="0" i="0" u="none" strike="noStrike" cap="none">
                <a:solidFill>
                  <a:srgbClr val="BFBFBF"/>
                </a:solidFill>
                <a:latin typeface="Alegreya"/>
                <a:ea typeface="Alegreya"/>
                <a:cs typeface="Alegreya"/>
                <a:sym typeface="Alegreya"/>
              </a:defRPr>
            </a:lvl3pPr>
            <a:lvl4pPr marL="2438339" marR="0" lvl="3" indent="-474121" algn="l" rtl="0">
              <a:lnSpc>
                <a:spcPct val="100000"/>
              </a:lnSpc>
              <a:spcBef>
                <a:spcPts val="0"/>
              </a:spcBef>
              <a:spcAft>
                <a:spcPts val="0"/>
              </a:spcAft>
              <a:buClr>
                <a:schemeClr val="dk1"/>
              </a:buClr>
              <a:buSzPts val="2000"/>
              <a:buFont typeface="Arial"/>
              <a:buChar char="–"/>
              <a:defRPr sz="2667" b="0" i="0" u="none" strike="noStrike" cap="none">
                <a:solidFill>
                  <a:srgbClr val="BFBFBF"/>
                </a:solidFill>
                <a:latin typeface="Alegreya"/>
                <a:ea typeface="Alegreya"/>
                <a:cs typeface="Alegreya"/>
                <a:sym typeface="Alegreya"/>
              </a:defRPr>
            </a:lvl4pPr>
            <a:lvl5pPr marL="3047924" marR="0" lvl="4" indent="-474121" algn="l" rtl="0">
              <a:lnSpc>
                <a:spcPct val="100000"/>
              </a:lnSpc>
              <a:spcBef>
                <a:spcPts val="0"/>
              </a:spcBef>
              <a:spcAft>
                <a:spcPts val="0"/>
              </a:spcAft>
              <a:buClr>
                <a:schemeClr val="dk1"/>
              </a:buClr>
              <a:buSzPts val="2000"/>
              <a:buFont typeface="Arial"/>
              <a:buChar char="»"/>
              <a:defRPr sz="2667" b="0" i="0" u="none" strike="noStrike" cap="none">
                <a:solidFill>
                  <a:srgbClr val="BFBFBF"/>
                </a:solidFill>
                <a:latin typeface="Alegreya"/>
                <a:ea typeface="Alegreya"/>
                <a:cs typeface="Alegreya"/>
                <a:sym typeface="Alegreya"/>
              </a:defRPr>
            </a:lvl5pPr>
            <a:lvl6pPr marL="3657509" marR="0" lvl="5" indent="-474121" algn="l" rtl="0">
              <a:lnSpc>
                <a:spcPct val="100000"/>
              </a:lnSpc>
              <a:spcBef>
                <a:spcPts val="0"/>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7093" marR="0" lvl="6" indent="-474121" algn="l" rtl="0">
              <a:lnSpc>
                <a:spcPct val="100000"/>
              </a:lnSpc>
              <a:spcBef>
                <a:spcPts val="0"/>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678" marR="0" lvl="7" indent="-474121" algn="l" rtl="0">
              <a:lnSpc>
                <a:spcPct val="100000"/>
              </a:lnSpc>
              <a:spcBef>
                <a:spcPts val="0"/>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263" marR="0" lvl="8" indent="-474121" algn="l" rtl="0">
              <a:lnSpc>
                <a:spcPct val="100000"/>
              </a:lnSpc>
              <a:spcBef>
                <a:spcPts val="0"/>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70" name="Google Shape;70;p15"/>
          <p:cNvSpPr txBox="1">
            <a:spLocks noGrp="1"/>
          </p:cNvSpPr>
          <p:nvPr>
            <p:ph type="sldNum" idx="12"/>
          </p:nvPr>
        </p:nvSpPr>
        <p:spPr>
          <a:xfrm>
            <a:off x="9208569" y="6356349"/>
            <a:ext cx="28448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B89864"/>
              </a:buClr>
              <a:buFont typeface="Francois One"/>
              <a:buNone/>
              <a:defRPr sz="1600" b="0" i="0" u="none" strike="noStrike" cap="none">
                <a:solidFill>
                  <a:srgbClr val="B89864"/>
                </a:solidFill>
                <a:latin typeface="Francois One"/>
                <a:ea typeface="Francois One"/>
                <a:cs typeface="Francois One"/>
                <a:sym typeface="Francois One"/>
              </a:defRPr>
            </a:lvl1pPr>
            <a:lvl2pPr marL="0" marR="0" lvl="1" indent="0" algn="r" rtl="0">
              <a:lnSpc>
                <a:spcPct val="100000"/>
              </a:lnSpc>
              <a:spcBef>
                <a:spcPts val="0"/>
              </a:spcBef>
              <a:spcAft>
                <a:spcPts val="0"/>
              </a:spcAft>
              <a:buClr>
                <a:srgbClr val="B89864"/>
              </a:buClr>
              <a:buFont typeface="Francois One"/>
              <a:buNone/>
              <a:defRPr sz="1600" b="0" i="0" u="none" strike="noStrike" cap="none">
                <a:solidFill>
                  <a:srgbClr val="B89864"/>
                </a:solidFill>
                <a:latin typeface="Francois One"/>
                <a:ea typeface="Francois One"/>
                <a:cs typeface="Francois One"/>
                <a:sym typeface="Francois One"/>
              </a:defRPr>
            </a:lvl2pPr>
            <a:lvl3pPr marL="0" marR="0" lvl="2" indent="0" algn="r" rtl="0">
              <a:lnSpc>
                <a:spcPct val="100000"/>
              </a:lnSpc>
              <a:spcBef>
                <a:spcPts val="0"/>
              </a:spcBef>
              <a:spcAft>
                <a:spcPts val="0"/>
              </a:spcAft>
              <a:buClr>
                <a:srgbClr val="B89864"/>
              </a:buClr>
              <a:buFont typeface="Francois One"/>
              <a:buNone/>
              <a:defRPr sz="1600" b="0" i="0" u="none" strike="noStrike" cap="none">
                <a:solidFill>
                  <a:srgbClr val="B89864"/>
                </a:solidFill>
                <a:latin typeface="Francois One"/>
                <a:ea typeface="Francois One"/>
                <a:cs typeface="Francois One"/>
                <a:sym typeface="Francois One"/>
              </a:defRPr>
            </a:lvl3pPr>
            <a:lvl4pPr marL="0" marR="0" lvl="3" indent="0" algn="r" rtl="0">
              <a:lnSpc>
                <a:spcPct val="100000"/>
              </a:lnSpc>
              <a:spcBef>
                <a:spcPts val="0"/>
              </a:spcBef>
              <a:spcAft>
                <a:spcPts val="0"/>
              </a:spcAft>
              <a:buClr>
                <a:srgbClr val="B89864"/>
              </a:buClr>
              <a:buFont typeface="Francois One"/>
              <a:buNone/>
              <a:defRPr sz="1600" b="0" i="0" u="none" strike="noStrike" cap="none">
                <a:solidFill>
                  <a:srgbClr val="B89864"/>
                </a:solidFill>
                <a:latin typeface="Francois One"/>
                <a:ea typeface="Francois One"/>
                <a:cs typeface="Francois One"/>
                <a:sym typeface="Francois One"/>
              </a:defRPr>
            </a:lvl4pPr>
            <a:lvl5pPr marL="0" marR="0" lvl="4" indent="0" algn="r" rtl="0">
              <a:lnSpc>
                <a:spcPct val="100000"/>
              </a:lnSpc>
              <a:spcBef>
                <a:spcPts val="0"/>
              </a:spcBef>
              <a:spcAft>
                <a:spcPts val="0"/>
              </a:spcAft>
              <a:buClr>
                <a:srgbClr val="B89864"/>
              </a:buClr>
              <a:buFont typeface="Francois One"/>
              <a:buNone/>
              <a:defRPr sz="1600" b="0" i="0" u="none" strike="noStrike" cap="none">
                <a:solidFill>
                  <a:srgbClr val="B89864"/>
                </a:solidFill>
                <a:latin typeface="Francois One"/>
                <a:ea typeface="Francois One"/>
                <a:cs typeface="Francois One"/>
                <a:sym typeface="Francois One"/>
              </a:defRPr>
            </a:lvl5pPr>
            <a:lvl6pPr marL="0" marR="0" lvl="5" indent="0" algn="r" rtl="0">
              <a:lnSpc>
                <a:spcPct val="100000"/>
              </a:lnSpc>
              <a:spcBef>
                <a:spcPts val="0"/>
              </a:spcBef>
              <a:spcAft>
                <a:spcPts val="0"/>
              </a:spcAft>
              <a:buClr>
                <a:srgbClr val="B89864"/>
              </a:buClr>
              <a:buFont typeface="Francois One"/>
              <a:buNone/>
              <a:defRPr sz="1600" b="0" i="0" u="none" strike="noStrike" cap="none">
                <a:solidFill>
                  <a:srgbClr val="B89864"/>
                </a:solidFill>
                <a:latin typeface="Francois One"/>
                <a:ea typeface="Francois One"/>
                <a:cs typeface="Francois One"/>
                <a:sym typeface="Francois One"/>
              </a:defRPr>
            </a:lvl6pPr>
            <a:lvl7pPr marL="0" marR="0" lvl="6" indent="0" algn="r" rtl="0">
              <a:lnSpc>
                <a:spcPct val="100000"/>
              </a:lnSpc>
              <a:spcBef>
                <a:spcPts val="0"/>
              </a:spcBef>
              <a:spcAft>
                <a:spcPts val="0"/>
              </a:spcAft>
              <a:buClr>
                <a:srgbClr val="B89864"/>
              </a:buClr>
              <a:buFont typeface="Francois One"/>
              <a:buNone/>
              <a:defRPr sz="1600" b="0" i="0" u="none" strike="noStrike" cap="none">
                <a:solidFill>
                  <a:srgbClr val="B89864"/>
                </a:solidFill>
                <a:latin typeface="Francois One"/>
                <a:ea typeface="Francois One"/>
                <a:cs typeface="Francois One"/>
                <a:sym typeface="Francois One"/>
              </a:defRPr>
            </a:lvl7pPr>
            <a:lvl8pPr marL="0" marR="0" lvl="7" indent="0" algn="r" rtl="0">
              <a:lnSpc>
                <a:spcPct val="100000"/>
              </a:lnSpc>
              <a:spcBef>
                <a:spcPts val="0"/>
              </a:spcBef>
              <a:spcAft>
                <a:spcPts val="0"/>
              </a:spcAft>
              <a:buClr>
                <a:srgbClr val="B89864"/>
              </a:buClr>
              <a:buFont typeface="Francois One"/>
              <a:buNone/>
              <a:defRPr sz="1600" b="0" i="0" u="none" strike="noStrike" cap="none">
                <a:solidFill>
                  <a:srgbClr val="B89864"/>
                </a:solidFill>
                <a:latin typeface="Francois One"/>
                <a:ea typeface="Francois One"/>
                <a:cs typeface="Francois One"/>
                <a:sym typeface="Francois One"/>
              </a:defRPr>
            </a:lvl8pPr>
            <a:lvl9pPr marL="0" marR="0" lvl="8" indent="0" algn="r" rtl="0">
              <a:lnSpc>
                <a:spcPct val="100000"/>
              </a:lnSpc>
              <a:spcBef>
                <a:spcPts val="0"/>
              </a:spcBef>
              <a:spcAft>
                <a:spcPts val="0"/>
              </a:spcAft>
              <a:buClr>
                <a:srgbClr val="B89864"/>
              </a:buClr>
              <a:buFont typeface="Francois One"/>
              <a:buNone/>
              <a:defRPr sz="1600" b="0" i="0" u="none" strike="noStrike" cap="none">
                <a:solidFill>
                  <a:srgbClr val="B89864"/>
                </a:solidFill>
                <a:latin typeface="Francois One"/>
                <a:ea typeface="Francois One"/>
                <a:cs typeface="Francois One"/>
                <a:sym typeface="Francois One"/>
              </a:defRPr>
            </a:lvl9pPr>
          </a:lstStyle>
          <a:p>
            <a:fld id="{00000000-1234-1234-1234-123412341234}" type="slidenum">
              <a:rPr lang="en" smtClean="0"/>
              <a:pPr/>
              <a:t>‹#›</a:t>
            </a:fld>
            <a:endParaRPr lang="en"/>
          </a:p>
        </p:txBody>
      </p:sp>
      <p:pic>
        <p:nvPicPr>
          <p:cNvPr id="71" name="Google Shape;71;p15"/>
          <p:cNvPicPr preferRelativeResize="0"/>
          <p:nvPr/>
        </p:nvPicPr>
        <p:blipFill rotWithShape="1">
          <a:blip r:embed="rId2" cstate="email">
            <a:alphaModFix amt="5000"/>
            <a:extLst>
              <a:ext uri="{28A0092B-C50C-407E-A947-70E740481C1C}">
                <a14:useLocalDpi xmlns:a14="http://schemas.microsoft.com/office/drawing/2010/main" val="0"/>
              </a:ext>
            </a:extLst>
          </a:blip>
          <a:srcRect/>
          <a:stretch/>
        </p:blipFill>
        <p:spPr>
          <a:xfrm rot="2242384">
            <a:off x="5786029" y="-1749108"/>
            <a:ext cx="6467849" cy="10828819"/>
          </a:xfrm>
          <a:prstGeom prst="rect">
            <a:avLst/>
          </a:prstGeom>
          <a:noFill/>
          <a:ln>
            <a:noFill/>
          </a:ln>
        </p:spPr>
      </p:pic>
    </p:spTree>
    <p:extLst>
      <p:ext uri="{BB962C8B-B14F-4D97-AF65-F5344CB8AC3E}">
        <p14:creationId xmlns:p14="http://schemas.microsoft.com/office/powerpoint/2010/main" val="3852812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2"/>
        <p:cNvGrpSpPr/>
        <p:nvPr/>
      </p:nvGrpSpPr>
      <p:grpSpPr>
        <a:xfrm>
          <a:off x="0" y="0"/>
          <a:ext cx="0" cy="0"/>
          <a:chOff x="0" y="0"/>
          <a:chExt cx="0" cy="0"/>
        </a:xfrm>
      </p:grpSpPr>
      <p:sp>
        <p:nvSpPr>
          <p:cNvPr id="73" name="Google Shape;73;p16"/>
          <p:cNvSpPr txBox="1">
            <a:spLocks noGrp="1"/>
          </p:cNvSpPr>
          <p:nvPr>
            <p:ph type="ctrTitle"/>
          </p:nvPr>
        </p:nvSpPr>
        <p:spPr>
          <a:xfrm>
            <a:off x="914400" y="5373344"/>
            <a:ext cx="10363200" cy="1470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lt1"/>
              </a:buClr>
              <a:buSzPts val="1400"/>
              <a:buFont typeface="Francois One"/>
              <a:buNone/>
              <a:defRPr sz="3333" b="0" i="0" u="none" strike="noStrike" cap="none">
                <a:solidFill>
                  <a:schemeClr val="lt1"/>
                </a:solidFill>
                <a:latin typeface="Francois One"/>
                <a:ea typeface="Francois One"/>
                <a:cs typeface="Francois One"/>
                <a:sym typeface="Francois One"/>
              </a:defRPr>
            </a:lvl1pPr>
            <a:lvl2pPr marL="0" marR="0" lvl="1" indent="0" algn="l" rtl="0">
              <a:spcBef>
                <a:spcPts val="0"/>
              </a:spcBef>
              <a:spcAft>
                <a:spcPts val="0"/>
              </a:spcAft>
              <a:buSzPts val="1400"/>
              <a:buNone/>
              <a:defRPr sz="2400"/>
            </a:lvl2pPr>
            <a:lvl3pPr marL="0" marR="0" lvl="2" indent="0" algn="l" rtl="0">
              <a:spcBef>
                <a:spcPts val="0"/>
              </a:spcBef>
              <a:spcAft>
                <a:spcPts val="0"/>
              </a:spcAft>
              <a:buSzPts val="1400"/>
              <a:buNone/>
              <a:defRPr sz="2400"/>
            </a:lvl3pPr>
            <a:lvl4pPr marL="0" marR="0" lvl="3" indent="0" algn="l" rtl="0">
              <a:spcBef>
                <a:spcPts val="0"/>
              </a:spcBef>
              <a:spcAft>
                <a:spcPts val="0"/>
              </a:spcAft>
              <a:buSzPts val="1400"/>
              <a:buNone/>
              <a:defRPr sz="2400"/>
            </a:lvl4pPr>
            <a:lvl5pPr marL="0" marR="0" lvl="4" indent="0" algn="l" rtl="0">
              <a:spcBef>
                <a:spcPts val="0"/>
              </a:spcBef>
              <a:spcAft>
                <a:spcPts val="0"/>
              </a:spcAft>
              <a:buSzPts val="1400"/>
              <a:buNone/>
              <a:defRPr sz="2400"/>
            </a:lvl5pPr>
            <a:lvl6pPr marL="0" marR="0" lvl="5" indent="0" algn="l" rtl="0">
              <a:spcBef>
                <a:spcPts val="0"/>
              </a:spcBef>
              <a:spcAft>
                <a:spcPts val="0"/>
              </a:spcAft>
              <a:buSzPts val="1400"/>
              <a:buNone/>
              <a:defRPr sz="2400"/>
            </a:lvl6pPr>
            <a:lvl7pPr marL="0" marR="0" lvl="6" indent="0" algn="l" rtl="0">
              <a:spcBef>
                <a:spcPts val="0"/>
              </a:spcBef>
              <a:spcAft>
                <a:spcPts val="0"/>
              </a:spcAft>
              <a:buSzPts val="1400"/>
              <a:buNone/>
              <a:defRPr sz="2400"/>
            </a:lvl7pPr>
            <a:lvl8pPr marL="0" marR="0" lvl="7" indent="0" algn="l" rtl="0">
              <a:spcBef>
                <a:spcPts val="0"/>
              </a:spcBef>
              <a:spcAft>
                <a:spcPts val="0"/>
              </a:spcAft>
              <a:buSzPts val="1400"/>
              <a:buNone/>
              <a:defRPr sz="2400"/>
            </a:lvl8pPr>
            <a:lvl9pPr marL="0" marR="0" lvl="8" indent="0" algn="l" rtl="0">
              <a:spcBef>
                <a:spcPts val="0"/>
              </a:spcBef>
              <a:spcAft>
                <a:spcPts val="0"/>
              </a:spcAft>
              <a:buSzPts val="1400"/>
              <a:buNone/>
              <a:defRPr sz="2400"/>
            </a:lvl9pPr>
          </a:lstStyle>
          <a:p>
            <a:endParaRPr/>
          </a:p>
        </p:txBody>
      </p:sp>
      <p:sp>
        <p:nvSpPr>
          <p:cNvPr id="74" name="Google Shape;74;p16"/>
          <p:cNvSpPr txBox="1">
            <a:spLocks noGrp="1"/>
          </p:cNvSpPr>
          <p:nvPr>
            <p:ph type="sldNum" idx="12"/>
          </p:nvPr>
        </p:nvSpPr>
        <p:spPr>
          <a:xfrm>
            <a:off x="11409045" y="6333135"/>
            <a:ext cx="731600" cy="524800"/>
          </a:xfrm>
          <a:prstGeom prst="rect">
            <a:avLst/>
          </a:prstGeom>
        </p:spPr>
        <p:txBody>
          <a:bodyPr spcFirstLastPara="1" wrap="square" lIns="91425" tIns="45700" rIns="91425" bIns="45700" anchor="ctr" anchorCtr="0">
            <a:noAutofit/>
          </a:bodyPr>
          <a:lstStyle>
            <a:lvl1pPr lvl="0" rtl="0">
              <a:buNone/>
              <a:defRPr sz="1733">
                <a:solidFill>
                  <a:schemeClr val="dk1"/>
                </a:solidFill>
              </a:defRPr>
            </a:lvl1pPr>
            <a:lvl2pPr lvl="1" rtl="0">
              <a:buNone/>
              <a:defRPr sz="1733">
                <a:solidFill>
                  <a:schemeClr val="dk1"/>
                </a:solidFill>
              </a:defRPr>
            </a:lvl2pPr>
            <a:lvl3pPr lvl="2" rtl="0">
              <a:buNone/>
              <a:defRPr sz="1733">
                <a:solidFill>
                  <a:schemeClr val="dk1"/>
                </a:solidFill>
              </a:defRPr>
            </a:lvl3pPr>
            <a:lvl4pPr lvl="3" rtl="0">
              <a:buNone/>
              <a:defRPr sz="1733">
                <a:solidFill>
                  <a:schemeClr val="dk1"/>
                </a:solidFill>
              </a:defRPr>
            </a:lvl4pPr>
            <a:lvl5pPr lvl="4" rtl="0">
              <a:buNone/>
              <a:defRPr sz="1733">
                <a:solidFill>
                  <a:schemeClr val="dk1"/>
                </a:solidFill>
              </a:defRPr>
            </a:lvl5pPr>
            <a:lvl6pPr lvl="5" rtl="0">
              <a:buNone/>
              <a:defRPr sz="1733">
                <a:solidFill>
                  <a:schemeClr val="dk1"/>
                </a:solidFill>
              </a:defRPr>
            </a:lvl6pPr>
            <a:lvl7pPr lvl="6" rtl="0">
              <a:buNone/>
              <a:defRPr sz="1733">
                <a:solidFill>
                  <a:schemeClr val="dk1"/>
                </a:solidFill>
              </a:defRPr>
            </a:lvl7pPr>
            <a:lvl8pPr lvl="7" rtl="0">
              <a:buNone/>
              <a:defRPr sz="1733">
                <a:solidFill>
                  <a:schemeClr val="dk1"/>
                </a:solidFill>
              </a:defRPr>
            </a:lvl8pPr>
            <a:lvl9pPr lvl="8" rtl="0">
              <a:buNone/>
              <a:defRPr sz="1733">
                <a:solidFill>
                  <a:schemeClr val="dk1"/>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78392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New Version)" type="obj">
  <p:cSld name="Title and Content (New Version)">
    <p:bg>
      <p:bgPr>
        <a:solidFill>
          <a:srgbClr val="FCFCFB"/>
        </a:solidFill>
        <a:effectLst/>
      </p:bgPr>
    </p:bg>
    <p:spTree>
      <p:nvGrpSpPr>
        <p:cNvPr id="1" name="Shape 81"/>
        <p:cNvGrpSpPr/>
        <p:nvPr/>
      </p:nvGrpSpPr>
      <p:grpSpPr>
        <a:xfrm>
          <a:off x="0" y="0"/>
          <a:ext cx="0" cy="0"/>
          <a:chOff x="0" y="0"/>
          <a:chExt cx="0" cy="0"/>
        </a:xfrm>
      </p:grpSpPr>
      <p:sp>
        <p:nvSpPr>
          <p:cNvPr id="82" name="Google Shape;82;p18"/>
          <p:cNvSpPr/>
          <p:nvPr/>
        </p:nvSpPr>
        <p:spPr>
          <a:xfrm>
            <a:off x="0" y="-1"/>
            <a:ext cx="7579600" cy="734800"/>
          </a:xfrm>
          <a:prstGeom prst="rect">
            <a:avLst/>
          </a:prstGeom>
          <a:solidFill>
            <a:srgbClr val="AC8B1A"/>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Arial"/>
              <a:ea typeface="Arial"/>
              <a:cs typeface="Arial"/>
              <a:sym typeface="Arial"/>
            </a:endParaRPr>
          </a:p>
        </p:txBody>
      </p:sp>
      <p:pic>
        <p:nvPicPr>
          <p:cNvPr id="83" name="Google Shape;83;p18"/>
          <p:cNvPicPr preferRelativeResize="0"/>
          <p:nvPr/>
        </p:nvPicPr>
        <p:blipFill rotWithShape="1">
          <a:blip r:embed="rId2" cstate="email">
            <a:alphaModFix/>
            <a:extLst>
              <a:ext uri="{28A0092B-C50C-407E-A947-70E740481C1C}">
                <a14:useLocalDpi xmlns:a14="http://schemas.microsoft.com/office/drawing/2010/main" val="0"/>
              </a:ext>
            </a:extLst>
          </a:blip>
          <a:srcRect/>
          <a:stretch/>
        </p:blipFill>
        <p:spPr>
          <a:xfrm>
            <a:off x="7390152" y="1"/>
            <a:ext cx="4802001" cy="734799"/>
          </a:xfrm>
          <a:prstGeom prst="rect">
            <a:avLst/>
          </a:prstGeom>
          <a:gradFill>
            <a:gsLst>
              <a:gs pos="0">
                <a:srgbClr val="AC8B1A"/>
              </a:gs>
              <a:gs pos="10000">
                <a:srgbClr val="AC8B1A"/>
              </a:gs>
              <a:gs pos="83000">
                <a:srgbClr val="AC8B1A"/>
              </a:gs>
              <a:gs pos="100000">
                <a:srgbClr val="AC8B1A"/>
              </a:gs>
            </a:gsLst>
            <a:lin ang="0" scaled="0"/>
          </a:gradFill>
          <a:ln>
            <a:noFill/>
          </a:ln>
        </p:spPr>
      </p:pic>
      <p:sp>
        <p:nvSpPr>
          <p:cNvPr id="84" name="Google Shape;84;p18"/>
          <p:cNvSpPr/>
          <p:nvPr/>
        </p:nvSpPr>
        <p:spPr>
          <a:xfrm>
            <a:off x="0" y="6555872"/>
            <a:ext cx="12192000" cy="302000"/>
          </a:xfrm>
          <a:prstGeom prst="rect">
            <a:avLst/>
          </a:prstGeom>
          <a:solidFill>
            <a:srgbClr val="00263E"/>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Arial"/>
              <a:ea typeface="Arial"/>
              <a:cs typeface="Arial"/>
              <a:sym typeface="Arial"/>
            </a:endParaRPr>
          </a:p>
        </p:txBody>
      </p:sp>
      <p:grpSp>
        <p:nvGrpSpPr>
          <p:cNvPr id="85" name="Google Shape;85;p18"/>
          <p:cNvGrpSpPr/>
          <p:nvPr/>
        </p:nvGrpSpPr>
        <p:grpSpPr>
          <a:xfrm>
            <a:off x="1127686" y="5716162"/>
            <a:ext cx="9241469" cy="1767621"/>
            <a:chOff x="845764" y="4287121"/>
            <a:chExt cx="6931102" cy="1325716"/>
          </a:xfrm>
        </p:grpSpPr>
        <p:pic>
          <p:nvPicPr>
            <p:cNvPr id="86" name="Google Shape;86;p18"/>
            <p:cNvPicPr preferRelativeResize="0"/>
            <p:nvPr/>
          </p:nvPicPr>
          <p:blipFill rotWithShape="1">
            <a:blip r:embed="rId3" cstate="email">
              <a:alphaModFix amt="3000"/>
              <a:extLst>
                <a:ext uri="{28A0092B-C50C-407E-A947-70E740481C1C}">
                  <a14:useLocalDpi xmlns:a14="http://schemas.microsoft.com/office/drawing/2010/main" val="0"/>
                </a:ext>
              </a:extLst>
            </a:blip>
            <a:srcRect/>
            <a:stretch/>
          </p:blipFill>
          <p:spPr>
            <a:xfrm rot="-567924">
              <a:off x="880261" y="4586828"/>
              <a:ext cx="3705045" cy="726282"/>
            </a:xfrm>
            <a:prstGeom prst="rect">
              <a:avLst/>
            </a:prstGeom>
            <a:noFill/>
            <a:ln>
              <a:noFill/>
            </a:ln>
          </p:spPr>
        </p:pic>
        <p:pic>
          <p:nvPicPr>
            <p:cNvPr id="87" name="Google Shape;87;p18"/>
            <p:cNvPicPr preferRelativeResize="0"/>
            <p:nvPr/>
          </p:nvPicPr>
          <p:blipFill rotWithShape="1">
            <a:blip r:embed="rId4" cstate="email">
              <a:alphaModFix amt="3000"/>
              <a:extLst>
                <a:ext uri="{28A0092B-C50C-407E-A947-70E740481C1C}">
                  <a14:useLocalDpi xmlns:a14="http://schemas.microsoft.com/office/drawing/2010/main" val="0"/>
                </a:ext>
              </a:extLst>
            </a:blip>
            <a:srcRect/>
            <a:stretch/>
          </p:blipFill>
          <p:spPr>
            <a:xfrm rot="-567924">
              <a:off x="4038350" y="4599241"/>
              <a:ext cx="3705044" cy="713804"/>
            </a:xfrm>
            <a:prstGeom prst="rect">
              <a:avLst/>
            </a:prstGeom>
            <a:noFill/>
            <a:ln>
              <a:noFill/>
            </a:ln>
          </p:spPr>
        </p:pic>
      </p:grpSp>
      <p:sp>
        <p:nvSpPr>
          <p:cNvPr id="88" name="Google Shape;88;p18"/>
          <p:cNvSpPr txBox="1">
            <a:spLocks noGrp="1"/>
          </p:cNvSpPr>
          <p:nvPr>
            <p:ph type="body" idx="1"/>
          </p:nvPr>
        </p:nvSpPr>
        <p:spPr>
          <a:xfrm>
            <a:off x="609600" y="1083733"/>
            <a:ext cx="10972800" cy="5042400"/>
          </a:xfrm>
          <a:prstGeom prst="rect">
            <a:avLst/>
          </a:prstGeom>
          <a:noFill/>
          <a:ln>
            <a:noFill/>
          </a:ln>
        </p:spPr>
        <p:txBody>
          <a:bodyPr spcFirstLastPara="1" wrap="square" lIns="91425" tIns="91425" rIns="91425" bIns="91425" anchor="t" anchorCtr="0"/>
          <a:lstStyle>
            <a:lvl1pPr marL="609585" marR="0" lvl="0" indent="-388610" algn="l" rtl="0">
              <a:lnSpc>
                <a:spcPct val="100000"/>
              </a:lnSpc>
              <a:spcBef>
                <a:spcPts val="0"/>
              </a:spcBef>
              <a:spcAft>
                <a:spcPts val="0"/>
              </a:spcAft>
              <a:buClr>
                <a:srgbClr val="AC8B1A"/>
              </a:buClr>
              <a:buSzPts val="990"/>
              <a:buFont typeface="Josefin Sans"/>
              <a:buChar char="❖"/>
              <a:defRPr sz="2933" b="0" i="0" u="none" strike="noStrike" cap="none">
                <a:solidFill>
                  <a:srgbClr val="00263E"/>
                </a:solidFill>
                <a:latin typeface="Josefin Sans"/>
                <a:ea typeface="Josefin Sans"/>
                <a:cs typeface="Josefin Sans"/>
                <a:sym typeface="Josefin Sans"/>
              </a:defRPr>
            </a:lvl1pPr>
            <a:lvl2pPr marL="1219170" marR="0" lvl="1" indent="-507987" algn="l" rtl="0">
              <a:lnSpc>
                <a:spcPct val="100000"/>
              </a:lnSpc>
              <a:spcBef>
                <a:spcPts val="0"/>
              </a:spcBef>
              <a:spcAft>
                <a:spcPts val="0"/>
              </a:spcAft>
              <a:buClr>
                <a:schemeClr val="dk1"/>
              </a:buClr>
              <a:buSzPts val="2400"/>
              <a:buFont typeface="Josefin Sans"/>
              <a:buChar char="–"/>
              <a:defRPr sz="3200" b="0" i="0" u="none" strike="noStrike" cap="none">
                <a:solidFill>
                  <a:srgbClr val="BFBFBF"/>
                </a:solidFill>
                <a:latin typeface="Josefin Sans"/>
                <a:ea typeface="Josefin Sans"/>
                <a:cs typeface="Josefin Sans"/>
                <a:sym typeface="Josefin Sans"/>
              </a:defRPr>
            </a:lvl2pPr>
            <a:lvl3pPr marL="1828754" marR="0" lvl="2" indent="-491054" algn="l" rtl="0">
              <a:lnSpc>
                <a:spcPct val="100000"/>
              </a:lnSpc>
              <a:spcBef>
                <a:spcPts val="0"/>
              </a:spcBef>
              <a:spcAft>
                <a:spcPts val="0"/>
              </a:spcAft>
              <a:buClr>
                <a:schemeClr val="dk1"/>
              </a:buClr>
              <a:buSzPts val="2200"/>
              <a:buFont typeface="Josefin Sans"/>
              <a:buChar char="•"/>
              <a:defRPr sz="2933" b="0" i="0" u="none" strike="noStrike" cap="none">
                <a:solidFill>
                  <a:srgbClr val="BFBFBF"/>
                </a:solidFill>
                <a:latin typeface="Josefin Sans"/>
                <a:ea typeface="Josefin Sans"/>
                <a:cs typeface="Josefin Sans"/>
                <a:sym typeface="Josefin Sans"/>
              </a:defRPr>
            </a:lvl3pPr>
            <a:lvl4pPr marL="2438339" marR="0" lvl="3" indent="-474121" algn="l" rtl="0">
              <a:lnSpc>
                <a:spcPct val="100000"/>
              </a:lnSpc>
              <a:spcBef>
                <a:spcPts val="0"/>
              </a:spcBef>
              <a:spcAft>
                <a:spcPts val="0"/>
              </a:spcAft>
              <a:buClr>
                <a:schemeClr val="dk1"/>
              </a:buClr>
              <a:buSzPts val="2000"/>
              <a:buFont typeface="Josefin Sans"/>
              <a:buChar char="–"/>
              <a:defRPr sz="2667" b="0" i="0" u="none" strike="noStrike" cap="none">
                <a:solidFill>
                  <a:srgbClr val="BFBFBF"/>
                </a:solidFill>
                <a:latin typeface="Josefin Sans"/>
                <a:ea typeface="Josefin Sans"/>
                <a:cs typeface="Josefin Sans"/>
                <a:sym typeface="Josefin Sans"/>
              </a:defRPr>
            </a:lvl4pPr>
            <a:lvl5pPr marL="3047924" marR="0" lvl="4" indent="-474121" algn="l" rtl="0">
              <a:lnSpc>
                <a:spcPct val="100000"/>
              </a:lnSpc>
              <a:spcBef>
                <a:spcPts val="0"/>
              </a:spcBef>
              <a:spcAft>
                <a:spcPts val="0"/>
              </a:spcAft>
              <a:buClr>
                <a:schemeClr val="dk1"/>
              </a:buClr>
              <a:buSzPts val="2000"/>
              <a:buFont typeface="Josefin Sans"/>
              <a:buChar char="»"/>
              <a:defRPr sz="2667" b="0" i="0" u="none" strike="noStrike" cap="none">
                <a:solidFill>
                  <a:srgbClr val="BFBFBF"/>
                </a:solidFill>
                <a:latin typeface="Josefin Sans"/>
                <a:ea typeface="Josefin Sans"/>
                <a:cs typeface="Josefin Sans"/>
                <a:sym typeface="Josefin Sans"/>
              </a:defRPr>
            </a:lvl5pPr>
            <a:lvl6pPr marL="3657509" marR="0" lvl="5" indent="-474121" algn="l" rtl="0">
              <a:lnSpc>
                <a:spcPct val="100000"/>
              </a:lnSpc>
              <a:spcBef>
                <a:spcPts val="0"/>
              </a:spcBef>
              <a:spcAft>
                <a:spcPts val="0"/>
              </a:spcAft>
              <a:buClr>
                <a:schemeClr val="dk1"/>
              </a:buClr>
              <a:buSzPts val="2000"/>
              <a:buFont typeface="Josefin Sans"/>
              <a:buChar char="•"/>
              <a:defRPr sz="2667" b="0" i="0" u="none" strike="noStrike" cap="none">
                <a:solidFill>
                  <a:schemeClr val="dk1"/>
                </a:solidFill>
                <a:latin typeface="Josefin Sans"/>
                <a:ea typeface="Josefin Sans"/>
                <a:cs typeface="Josefin Sans"/>
                <a:sym typeface="Josefin Sans"/>
              </a:defRPr>
            </a:lvl6pPr>
            <a:lvl7pPr marL="4267093" marR="0" lvl="6" indent="-474121" algn="l" rtl="0">
              <a:lnSpc>
                <a:spcPct val="100000"/>
              </a:lnSpc>
              <a:spcBef>
                <a:spcPts val="0"/>
              </a:spcBef>
              <a:spcAft>
                <a:spcPts val="0"/>
              </a:spcAft>
              <a:buClr>
                <a:schemeClr val="dk1"/>
              </a:buClr>
              <a:buSzPts val="2000"/>
              <a:buFont typeface="Josefin Sans"/>
              <a:buChar char="•"/>
              <a:defRPr sz="2667" b="0" i="0" u="none" strike="noStrike" cap="none">
                <a:solidFill>
                  <a:schemeClr val="dk1"/>
                </a:solidFill>
                <a:latin typeface="Josefin Sans"/>
                <a:ea typeface="Josefin Sans"/>
                <a:cs typeface="Josefin Sans"/>
                <a:sym typeface="Josefin Sans"/>
              </a:defRPr>
            </a:lvl7pPr>
            <a:lvl8pPr marL="4876678" marR="0" lvl="7" indent="-474121" algn="l" rtl="0">
              <a:lnSpc>
                <a:spcPct val="100000"/>
              </a:lnSpc>
              <a:spcBef>
                <a:spcPts val="0"/>
              </a:spcBef>
              <a:spcAft>
                <a:spcPts val="0"/>
              </a:spcAft>
              <a:buClr>
                <a:schemeClr val="dk1"/>
              </a:buClr>
              <a:buSzPts val="2000"/>
              <a:buFont typeface="Josefin Sans"/>
              <a:buChar char="•"/>
              <a:defRPr sz="2667" b="0" i="0" u="none" strike="noStrike" cap="none">
                <a:solidFill>
                  <a:schemeClr val="dk1"/>
                </a:solidFill>
                <a:latin typeface="Josefin Sans"/>
                <a:ea typeface="Josefin Sans"/>
                <a:cs typeface="Josefin Sans"/>
                <a:sym typeface="Josefin Sans"/>
              </a:defRPr>
            </a:lvl8pPr>
            <a:lvl9pPr marL="5486263" marR="0" lvl="8" indent="-474121" algn="l" rtl="0">
              <a:lnSpc>
                <a:spcPct val="100000"/>
              </a:lnSpc>
              <a:spcBef>
                <a:spcPts val="0"/>
              </a:spcBef>
              <a:spcAft>
                <a:spcPts val="0"/>
              </a:spcAft>
              <a:buClr>
                <a:schemeClr val="dk1"/>
              </a:buClr>
              <a:buSzPts val="2000"/>
              <a:buFont typeface="Josefin Sans"/>
              <a:buChar char="•"/>
              <a:defRPr sz="2667" b="0" i="0" u="none" strike="noStrike" cap="none">
                <a:solidFill>
                  <a:schemeClr val="dk1"/>
                </a:solidFill>
                <a:latin typeface="Josefin Sans"/>
                <a:ea typeface="Josefin Sans"/>
                <a:cs typeface="Josefin Sans"/>
                <a:sym typeface="Josefin Sans"/>
              </a:defRPr>
            </a:lvl9pPr>
          </a:lstStyle>
          <a:p>
            <a:endParaRPr/>
          </a:p>
        </p:txBody>
      </p:sp>
      <p:sp>
        <p:nvSpPr>
          <p:cNvPr id="89" name="Google Shape;89;p18"/>
          <p:cNvSpPr txBox="1">
            <a:spLocks noGrp="1"/>
          </p:cNvSpPr>
          <p:nvPr>
            <p:ph type="sldNum" idx="12"/>
          </p:nvPr>
        </p:nvSpPr>
        <p:spPr>
          <a:xfrm>
            <a:off x="9208569" y="6587955"/>
            <a:ext cx="2844800" cy="2300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AC8B1A"/>
              </a:buClr>
              <a:buSzPts val="1000"/>
              <a:buFont typeface="Francois One"/>
              <a:buNone/>
              <a:defRPr sz="1333" b="0" i="0" u="none" strike="noStrike" cap="none">
                <a:solidFill>
                  <a:srgbClr val="AC8B1A"/>
                </a:solidFill>
                <a:latin typeface="Francois One"/>
                <a:ea typeface="Francois One"/>
                <a:cs typeface="Francois One"/>
                <a:sym typeface="Francois One"/>
              </a:defRPr>
            </a:lvl1pPr>
            <a:lvl2pPr marL="0" marR="0" lvl="1" indent="0" algn="r" rtl="0">
              <a:lnSpc>
                <a:spcPct val="100000"/>
              </a:lnSpc>
              <a:spcBef>
                <a:spcPts val="0"/>
              </a:spcBef>
              <a:spcAft>
                <a:spcPts val="0"/>
              </a:spcAft>
              <a:buClr>
                <a:srgbClr val="AC8B1A"/>
              </a:buClr>
              <a:buSzPts val="1000"/>
              <a:buFont typeface="Francois One"/>
              <a:buNone/>
              <a:defRPr sz="1333" b="0" i="0" u="none" strike="noStrike" cap="none">
                <a:solidFill>
                  <a:srgbClr val="AC8B1A"/>
                </a:solidFill>
                <a:latin typeface="Francois One"/>
                <a:ea typeface="Francois One"/>
                <a:cs typeface="Francois One"/>
                <a:sym typeface="Francois One"/>
              </a:defRPr>
            </a:lvl2pPr>
            <a:lvl3pPr marL="0" marR="0" lvl="2" indent="0" algn="r" rtl="0">
              <a:lnSpc>
                <a:spcPct val="100000"/>
              </a:lnSpc>
              <a:spcBef>
                <a:spcPts val="0"/>
              </a:spcBef>
              <a:spcAft>
                <a:spcPts val="0"/>
              </a:spcAft>
              <a:buClr>
                <a:srgbClr val="AC8B1A"/>
              </a:buClr>
              <a:buSzPts val="1000"/>
              <a:buFont typeface="Francois One"/>
              <a:buNone/>
              <a:defRPr sz="1333" b="0" i="0" u="none" strike="noStrike" cap="none">
                <a:solidFill>
                  <a:srgbClr val="AC8B1A"/>
                </a:solidFill>
                <a:latin typeface="Francois One"/>
                <a:ea typeface="Francois One"/>
                <a:cs typeface="Francois One"/>
                <a:sym typeface="Francois One"/>
              </a:defRPr>
            </a:lvl3pPr>
            <a:lvl4pPr marL="0" marR="0" lvl="3" indent="0" algn="r" rtl="0">
              <a:lnSpc>
                <a:spcPct val="100000"/>
              </a:lnSpc>
              <a:spcBef>
                <a:spcPts val="0"/>
              </a:spcBef>
              <a:spcAft>
                <a:spcPts val="0"/>
              </a:spcAft>
              <a:buClr>
                <a:srgbClr val="AC8B1A"/>
              </a:buClr>
              <a:buSzPts val="1000"/>
              <a:buFont typeface="Francois One"/>
              <a:buNone/>
              <a:defRPr sz="1333" b="0" i="0" u="none" strike="noStrike" cap="none">
                <a:solidFill>
                  <a:srgbClr val="AC8B1A"/>
                </a:solidFill>
                <a:latin typeface="Francois One"/>
                <a:ea typeface="Francois One"/>
                <a:cs typeface="Francois One"/>
                <a:sym typeface="Francois One"/>
              </a:defRPr>
            </a:lvl4pPr>
            <a:lvl5pPr marL="0" marR="0" lvl="4" indent="0" algn="r" rtl="0">
              <a:lnSpc>
                <a:spcPct val="100000"/>
              </a:lnSpc>
              <a:spcBef>
                <a:spcPts val="0"/>
              </a:spcBef>
              <a:spcAft>
                <a:spcPts val="0"/>
              </a:spcAft>
              <a:buClr>
                <a:srgbClr val="AC8B1A"/>
              </a:buClr>
              <a:buSzPts val="1000"/>
              <a:buFont typeface="Francois One"/>
              <a:buNone/>
              <a:defRPr sz="1333" b="0" i="0" u="none" strike="noStrike" cap="none">
                <a:solidFill>
                  <a:srgbClr val="AC8B1A"/>
                </a:solidFill>
                <a:latin typeface="Francois One"/>
                <a:ea typeface="Francois One"/>
                <a:cs typeface="Francois One"/>
                <a:sym typeface="Francois One"/>
              </a:defRPr>
            </a:lvl5pPr>
            <a:lvl6pPr marL="0" marR="0" lvl="5" indent="0" algn="r" rtl="0">
              <a:lnSpc>
                <a:spcPct val="100000"/>
              </a:lnSpc>
              <a:spcBef>
                <a:spcPts val="0"/>
              </a:spcBef>
              <a:spcAft>
                <a:spcPts val="0"/>
              </a:spcAft>
              <a:buClr>
                <a:srgbClr val="AC8B1A"/>
              </a:buClr>
              <a:buSzPts val="1000"/>
              <a:buFont typeface="Francois One"/>
              <a:buNone/>
              <a:defRPr sz="1333" b="0" i="0" u="none" strike="noStrike" cap="none">
                <a:solidFill>
                  <a:srgbClr val="AC8B1A"/>
                </a:solidFill>
                <a:latin typeface="Francois One"/>
                <a:ea typeface="Francois One"/>
                <a:cs typeface="Francois One"/>
                <a:sym typeface="Francois One"/>
              </a:defRPr>
            </a:lvl6pPr>
            <a:lvl7pPr marL="0" marR="0" lvl="6" indent="0" algn="r" rtl="0">
              <a:lnSpc>
                <a:spcPct val="100000"/>
              </a:lnSpc>
              <a:spcBef>
                <a:spcPts val="0"/>
              </a:spcBef>
              <a:spcAft>
                <a:spcPts val="0"/>
              </a:spcAft>
              <a:buClr>
                <a:srgbClr val="AC8B1A"/>
              </a:buClr>
              <a:buSzPts val="1000"/>
              <a:buFont typeface="Francois One"/>
              <a:buNone/>
              <a:defRPr sz="1333" b="0" i="0" u="none" strike="noStrike" cap="none">
                <a:solidFill>
                  <a:srgbClr val="AC8B1A"/>
                </a:solidFill>
                <a:latin typeface="Francois One"/>
                <a:ea typeface="Francois One"/>
                <a:cs typeface="Francois One"/>
                <a:sym typeface="Francois One"/>
              </a:defRPr>
            </a:lvl7pPr>
            <a:lvl8pPr marL="0" marR="0" lvl="7" indent="0" algn="r" rtl="0">
              <a:lnSpc>
                <a:spcPct val="100000"/>
              </a:lnSpc>
              <a:spcBef>
                <a:spcPts val="0"/>
              </a:spcBef>
              <a:spcAft>
                <a:spcPts val="0"/>
              </a:spcAft>
              <a:buClr>
                <a:srgbClr val="AC8B1A"/>
              </a:buClr>
              <a:buSzPts val="1000"/>
              <a:buFont typeface="Francois One"/>
              <a:buNone/>
              <a:defRPr sz="1333" b="0" i="0" u="none" strike="noStrike" cap="none">
                <a:solidFill>
                  <a:srgbClr val="AC8B1A"/>
                </a:solidFill>
                <a:latin typeface="Francois One"/>
                <a:ea typeface="Francois One"/>
                <a:cs typeface="Francois One"/>
                <a:sym typeface="Francois One"/>
              </a:defRPr>
            </a:lvl8pPr>
            <a:lvl9pPr marL="0" marR="0" lvl="8" indent="0" algn="r" rtl="0">
              <a:lnSpc>
                <a:spcPct val="100000"/>
              </a:lnSpc>
              <a:spcBef>
                <a:spcPts val="0"/>
              </a:spcBef>
              <a:spcAft>
                <a:spcPts val="0"/>
              </a:spcAft>
              <a:buClr>
                <a:srgbClr val="AC8B1A"/>
              </a:buClr>
              <a:buSzPts val="1000"/>
              <a:buFont typeface="Francois One"/>
              <a:buNone/>
              <a:defRPr sz="1333" b="0" i="0" u="none" strike="noStrike" cap="none">
                <a:solidFill>
                  <a:srgbClr val="AC8B1A"/>
                </a:solidFill>
                <a:latin typeface="Francois One"/>
                <a:ea typeface="Francois One"/>
                <a:cs typeface="Francois One"/>
                <a:sym typeface="Francois One"/>
              </a:defRPr>
            </a:lvl9pPr>
          </a:lstStyle>
          <a:p>
            <a:fld id="{00000000-1234-1234-1234-123412341234}" type="slidenum">
              <a:rPr lang="en" smtClean="0"/>
              <a:pPr/>
              <a:t>‹#›</a:t>
            </a:fld>
            <a:endParaRPr lang="en"/>
          </a:p>
        </p:txBody>
      </p:sp>
      <p:sp>
        <p:nvSpPr>
          <p:cNvPr id="90" name="Google Shape;90;p18"/>
          <p:cNvSpPr/>
          <p:nvPr/>
        </p:nvSpPr>
        <p:spPr>
          <a:xfrm>
            <a:off x="7390149" y="0"/>
            <a:ext cx="3844800" cy="734800"/>
          </a:xfrm>
          <a:prstGeom prst="rect">
            <a:avLst/>
          </a:prstGeom>
          <a:gradFill>
            <a:gsLst>
              <a:gs pos="0">
                <a:srgbClr val="AC8B1A"/>
              </a:gs>
              <a:gs pos="10000">
                <a:srgbClr val="AC8B1A"/>
              </a:gs>
              <a:gs pos="83000">
                <a:srgbClr val="AC8B1A">
                  <a:alpha val="0"/>
                </a:srgbClr>
              </a:gs>
              <a:gs pos="100000">
                <a:srgbClr val="AC8B1A">
                  <a:alpha val="0"/>
                </a:srgbClr>
              </a:gs>
            </a:gsLst>
            <a:lin ang="0" scaled="0"/>
          </a:gra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867" b="0" i="0" u="none" strike="noStrike" cap="none">
              <a:solidFill>
                <a:schemeClr val="lt1"/>
              </a:solidFill>
              <a:latin typeface="Arial"/>
              <a:ea typeface="Arial"/>
              <a:cs typeface="Arial"/>
              <a:sym typeface="Arial"/>
            </a:endParaRPr>
          </a:p>
        </p:txBody>
      </p:sp>
      <p:sp>
        <p:nvSpPr>
          <p:cNvPr id="91" name="Google Shape;91;p18"/>
          <p:cNvSpPr txBox="1">
            <a:spLocks noGrp="1"/>
          </p:cNvSpPr>
          <p:nvPr>
            <p:ph type="title"/>
          </p:nvPr>
        </p:nvSpPr>
        <p:spPr>
          <a:xfrm>
            <a:off x="261976" y="0"/>
            <a:ext cx="10972800" cy="7348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400"/>
              <a:buFont typeface="Calibri"/>
              <a:buNone/>
              <a:defRPr sz="2667" b="0" i="0" u="none" strike="noStrike" cap="none">
                <a:solidFill>
                  <a:schemeClr val="lt1"/>
                </a:solidFill>
                <a:latin typeface="Francois One"/>
                <a:ea typeface="Francois One"/>
                <a:cs typeface="Francois One"/>
                <a:sym typeface="Francois One"/>
              </a:defRPr>
            </a:lvl1pPr>
            <a:lvl2pPr marR="0" lvl="1" algn="l" rtl="0">
              <a:lnSpc>
                <a:spcPct val="100000"/>
              </a:lnSpc>
              <a:spcBef>
                <a:spcPts val="0"/>
              </a:spcBef>
              <a:spcAft>
                <a:spcPts val="0"/>
              </a:spcAft>
              <a:buSzPts val="1400"/>
              <a:buNone/>
              <a:defRPr sz="2400"/>
            </a:lvl2pPr>
            <a:lvl3pPr marR="0" lvl="2" algn="l" rtl="0">
              <a:lnSpc>
                <a:spcPct val="100000"/>
              </a:lnSpc>
              <a:spcBef>
                <a:spcPts val="0"/>
              </a:spcBef>
              <a:spcAft>
                <a:spcPts val="0"/>
              </a:spcAft>
              <a:buSzPts val="1400"/>
              <a:buNone/>
              <a:defRPr sz="2400"/>
            </a:lvl3pPr>
            <a:lvl4pPr marR="0" lvl="3" algn="l" rtl="0">
              <a:lnSpc>
                <a:spcPct val="100000"/>
              </a:lnSpc>
              <a:spcBef>
                <a:spcPts val="0"/>
              </a:spcBef>
              <a:spcAft>
                <a:spcPts val="0"/>
              </a:spcAft>
              <a:buSzPts val="1400"/>
              <a:buNone/>
              <a:defRPr sz="2400"/>
            </a:lvl4pPr>
            <a:lvl5pPr marR="0" lvl="4" algn="l" rtl="0">
              <a:lnSpc>
                <a:spcPct val="100000"/>
              </a:lnSpc>
              <a:spcBef>
                <a:spcPts val="0"/>
              </a:spcBef>
              <a:spcAft>
                <a:spcPts val="0"/>
              </a:spcAft>
              <a:buSzPts val="1400"/>
              <a:buNone/>
              <a:defRPr sz="2400"/>
            </a:lvl5pPr>
            <a:lvl6pPr marR="0" lvl="5" algn="l" rtl="0">
              <a:lnSpc>
                <a:spcPct val="100000"/>
              </a:lnSpc>
              <a:spcBef>
                <a:spcPts val="0"/>
              </a:spcBef>
              <a:spcAft>
                <a:spcPts val="0"/>
              </a:spcAft>
              <a:buSzPts val="1400"/>
              <a:buNone/>
              <a:defRPr sz="2400"/>
            </a:lvl6pPr>
            <a:lvl7pPr marR="0" lvl="6" algn="l" rtl="0">
              <a:lnSpc>
                <a:spcPct val="100000"/>
              </a:lnSpc>
              <a:spcBef>
                <a:spcPts val="0"/>
              </a:spcBef>
              <a:spcAft>
                <a:spcPts val="0"/>
              </a:spcAft>
              <a:buSzPts val="1400"/>
              <a:buNone/>
              <a:defRPr sz="2400"/>
            </a:lvl7pPr>
            <a:lvl8pPr marR="0" lvl="7" algn="l" rtl="0">
              <a:lnSpc>
                <a:spcPct val="100000"/>
              </a:lnSpc>
              <a:spcBef>
                <a:spcPts val="0"/>
              </a:spcBef>
              <a:spcAft>
                <a:spcPts val="0"/>
              </a:spcAft>
              <a:buSzPts val="1400"/>
              <a:buNone/>
              <a:defRPr sz="2400"/>
            </a:lvl8pPr>
            <a:lvl9pPr marR="0" lvl="8" algn="l" rtl="0">
              <a:lnSpc>
                <a:spcPct val="100000"/>
              </a:lnSpc>
              <a:spcBef>
                <a:spcPts val="0"/>
              </a:spcBef>
              <a:spcAft>
                <a:spcPts val="0"/>
              </a:spcAft>
              <a:buSzPts val="1400"/>
              <a:buNone/>
              <a:defRPr sz="2400"/>
            </a:lvl9pPr>
          </a:lstStyle>
          <a:p>
            <a:endParaRPr/>
          </a:p>
        </p:txBody>
      </p:sp>
    </p:spTree>
    <p:extLst>
      <p:ext uri="{BB962C8B-B14F-4D97-AF65-F5344CB8AC3E}">
        <p14:creationId xmlns:p14="http://schemas.microsoft.com/office/powerpoint/2010/main" val="582135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rgbClr val="1B1E21"/>
        </a:solidFill>
        <a:effectLst/>
      </p:bgPr>
    </p:bg>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261976" y="101604"/>
            <a:ext cx="10972800" cy="6332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1"/>
              </a:buClr>
              <a:buSzPts val="1400"/>
              <a:buFont typeface="Calibri"/>
              <a:buNone/>
              <a:defRPr sz="2667" b="0" i="0" u="none" strike="noStrike" cap="none">
                <a:solidFill>
                  <a:srgbClr val="B89864"/>
                </a:solidFill>
                <a:latin typeface="Francois One"/>
                <a:ea typeface="Francois One"/>
                <a:cs typeface="Francois One"/>
                <a:sym typeface="Francois One"/>
              </a:defRPr>
            </a:lvl1pPr>
            <a:lvl2pPr marR="0" lvl="1" algn="l" rtl="0">
              <a:lnSpc>
                <a:spcPct val="100000"/>
              </a:lnSpc>
              <a:spcBef>
                <a:spcPts val="0"/>
              </a:spcBef>
              <a:spcAft>
                <a:spcPts val="0"/>
              </a:spcAft>
              <a:buSzPts val="1400"/>
              <a:buNone/>
              <a:defRPr sz="2400"/>
            </a:lvl2pPr>
            <a:lvl3pPr marR="0" lvl="2" algn="l" rtl="0">
              <a:lnSpc>
                <a:spcPct val="100000"/>
              </a:lnSpc>
              <a:spcBef>
                <a:spcPts val="0"/>
              </a:spcBef>
              <a:spcAft>
                <a:spcPts val="0"/>
              </a:spcAft>
              <a:buSzPts val="1400"/>
              <a:buNone/>
              <a:defRPr sz="2400"/>
            </a:lvl3pPr>
            <a:lvl4pPr marR="0" lvl="3" algn="l" rtl="0">
              <a:lnSpc>
                <a:spcPct val="100000"/>
              </a:lnSpc>
              <a:spcBef>
                <a:spcPts val="0"/>
              </a:spcBef>
              <a:spcAft>
                <a:spcPts val="0"/>
              </a:spcAft>
              <a:buSzPts val="1400"/>
              <a:buNone/>
              <a:defRPr sz="2400"/>
            </a:lvl4pPr>
            <a:lvl5pPr marR="0" lvl="4" algn="l" rtl="0">
              <a:lnSpc>
                <a:spcPct val="100000"/>
              </a:lnSpc>
              <a:spcBef>
                <a:spcPts val="0"/>
              </a:spcBef>
              <a:spcAft>
                <a:spcPts val="0"/>
              </a:spcAft>
              <a:buSzPts val="1400"/>
              <a:buNone/>
              <a:defRPr sz="2400"/>
            </a:lvl5pPr>
            <a:lvl6pPr marR="0" lvl="5" algn="l" rtl="0">
              <a:lnSpc>
                <a:spcPct val="100000"/>
              </a:lnSpc>
              <a:spcBef>
                <a:spcPts val="0"/>
              </a:spcBef>
              <a:spcAft>
                <a:spcPts val="0"/>
              </a:spcAft>
              <a:buSzPts val="1400"/>
              <a:buNone/>
              <a:defRPr sz="2400"/>
            </a:lvl6pPr>
            <a:lvl7pPr marR="0" lvl="6" algn="l" rtl="0">
              <a:lnSpc>
                <a:spcPct val="100000"/>
              </a:lnSpc>
              <a:spcBef>
                <a:spcPts val="0"/>
              </a:spcBef>
              <a:spcAft>
                <a:spcPts val="0"/>
              </a:spcAft>
              <a:buSzPts val="1400"/>
              <a:buNone/>
              <a:defRPr sz="2400"/>
            </a:lvl7pPr>
            <a:lvl8pPr marR="0" lvl="7" algn="l" rtl="0">
              <a:lnSpc>
                <a:spcPct val="100000"/>
              </a:lnSpc>
              <a:spcBef>
                <a:spcPts val="0"/>
              </a:spcBef>
              <a:spcAft>
                <a:spcPts val="0"/>
              </a:spcAft>
              <a:buSzPts val="1400"/>
              <a:buNone/>
              <a:defRPr sz="2400"/>
            </a:lvl8pPr>
            <a:lvl9pPr marR="0" lvl="8" algn="l" rtl="0">
              <a:lnSpc>
                <a:spcPct val="100000"/>
              </a:lnSpc>
              <a:spcBef>
                <a:spcPts val="0"/>
              </a:spcBef>
              <a:spcAft>
                <a:spcPts val="0"/>
              </a:spcAft>
              <a:buSzPts val="1400"/>
              <a:buNone/>
              <a:defRPr sz="2400"/>
            </a:lvl9pPr>
          </a:lstStyle>
          <a:p>
            <a:endParaRPr/>
          </a:p>
        </p:txBody>
      </p:sp>
      <p:sp>
        <p:nvSpPr>
          <p:cNvPr id="94" name="Google Shape;94;p19"/>
          <p:cNvSpPr txBox="1">
            <a:spLocks noGrp="1"/>
          </p:cNvSpPr>
          <p:nvPr>
            <p:ph type="body" idx="1"/>
          </p:nvPr>
        </p:nvSpPr>
        <p:spPr>
          <a:xfrm>
            <a:off x="609600" y="1083733"/>
            <a:ext cx="10972800" cy="5042400"/>
          </a:xfrm>
          <a:prstGeom prst="rect">
            <a:avLst/>
          </a:prstGeom>
          <a:noFill/>
          <a:ln>
            <a:noFill/>
          </a:ln>
        </p:spPr>
        <p:txBody>
          <a:bodyPr spcFirstLastPara="1" wrap="square" lIns="91425" tIns="91425" rIns="91425" bIns="91425" anchor="t" anchorCtr="0"/>
          <a:lstStyle>
            <a:lvl1pPr marL="609585" marR="0" lvl="0" indent="-524920" algn="l" rtl="0">
              <a:lnSpc>
                <a:spcPct val="100000"/>
              </a:lnSpc>
              <a:spcBef>
                <a:spcPts val="0"/>
              </a:spcBef>
              <a:spcAft>
                <a:spcPts val="0"/>
              </a:spcAft>
              <a:buClr>
                <a:schemeClr val="dk1"/>
              </a:buClr>
              <a:buSzPts val="2600"/>
              <a:buFont typeface="Arial"/>
              <a:buChar char="•"/>
              <a:defRPr sz="3467" b="0" i="0" u="none" strike="noStrike" cap="none">
                <a:solidFill>
                  <a:srgbClr val="BFBFBF"/>
                </a:solidFill>
                <a:latin typeface="Alegreya"/>
                <a:ea typeface="Alegreya"/>
                <a:cs typeface="Alegreya"/>
                <a:sym typeface="Alegreya"/>
              </a:defRPr>
            </a:lvl1pPr>
            <a:lvl2pPr marL="1219170" marR="0" lvl="1" indent="-507987" algn="l" rtl="0">
              <a:lnSpc>
                <a:spcPct val="100000"/>
              </a:lnSpc>
              <a:spcBef>
                <a:spcPts val="0"/>
              </a:spcBef>
              <a:spcAft>
                <a:spcPts val="0"/>
              </a:spcAft>
              <a:buClr>
                <a:schemeClr val="dk1"/>
              </a:buClr>
              <a:buSzPts val="2400"/>
              <a:buFont typeface="Arial"/>
              <a:buChar char="–"/>
              <a:defRPr sz="3200" b="0" i="0" u="none" strike="noStrike" cap="none">
                <a:solidFill>
                  <a:srgbClr val="BFBFBF"/>
                </a:solidFill>
                <a:latin typeface="Alegreya"/>
                <a:ea typeface="Alegreya"/>
                <a:cs typeface="Alegreya"/>
                <a:sym typeface="Alegreya"/>
              </a:defRPr>
            </a:lvl2pPr>
            <a:lvl3pPr marL="1828754" marR="0" lvl="2" indent="-491054" algn="l" rtl="0">
              <a:lnSpc>
                <a:spcPct val="100000"/>
              </a:lnSpc>
              <a:spcBef>
                <a:spcPts val="0"/>
              </a:spcBef>
              <a:spcAft>
                <a:spcPts val="0"/>
              </a:spcAft>
              <a:buClr>
                <a:schemeClr val="dk1"/>
              </a:buClr>
              <a:buSzPts val="2200"/>
              <a:buFont typeface="Arial"/>
              <a:buChar char="•"/>
              <a:defRPr sz="2933" b="0" i="0" u="none" strike="noStrike" cap="none">
                <a:solidFill>
                  <a:srgbClr val="BFBFBF"/>
                </a:solidFill>
                <a:latin typeface="Alegreya"/>
                <a:ea typeface="Alegreya"/>
                <a:cs typeface="Alegreya"/>
                <a:sym typeface="Alegreya"/>
              </a:defRPr>
            </a:lvl3pPr>
            <a:lvl4pPr marL="2438339" marR="0" lvl="3" indent="-474121" algn="l" rtl="0">
              <a:lnSpc>
                <a:spcPct val="100000"/>
              </a:lnSpc>
              <a:spcBef>
                <a:spcPts val="0"/>
              </a:spcBef>
              <a:spcAft>
                <a:spcPts val="0"/>
              </a:spcAft>
              <a:buClr>
                <a:schemeClr val="dk1"/>
              </a:buClr>
              <a:buSzPts val="2000"/>
              <a:buFont typeface="Arial"/>
              <a:buChar char="–"/>
              <a:defRPr sz="2667" b="0" i="0" u="none" strike="noStrike" cap="none">
                <a:solidFill>
                  <a:srgbClr val="BFBFBF"/>
                </a:solidFill>
                <a:latin typeface="Alegreya"/>
                <a:ea typeface="Alegreya"/>
                <a:cs typeface="Alegreya"/>
                <a:sym typeface="Alegreya"/>
              </a:defRPr>
            </a:lvl4pPr>
            <a:lvl5pPr marL="3047924" marR="0" lvl="4" indent="-474121" algn="l" rtl="0">
              <a:lnSpc>
                <a:spcPct val="100000"/>
              </a:lnSpc>
              <a:spcBef>
                <a:spcPts val="0"/>
              </a:spcBef>
              <a:spcAft>
                <a:spcPts val="0"/>
              </a:spcAft>
              <a:buClr>
                <a:schemeClr val="dk1"/>
              </a:buClr>
              <a:buSzPts val="2000"/>
              <a:buFont typeface="Arial"/>
              <a:buChar char="»"/>
              <a:defRPr sz="2667" b="0" i="0" u="none" strike="noStrike" cap="none">
                <a:solidFill>
                  <a:srgbClr val="BFBFBF"/>
                </a:solidFill>
                <a:latin typeface="Alegreya"/>
                <a:ea typeface="Alegreya"/>
                <a:cs typeface="Alegreya"/>
                <a:sym typeface="Alegreya"/>
              </a:defRPr>
            </a:lvl5pPr>
            <a:lvl6pPr marL="3657509" marR="0" lvl="5" indent="-474121" algn="l" rtl="0">
              <a:lnSpc>
                <a:spcPct val="100000"/>
              </a:lnSpc>
              <a:spcBef>
                <a:spcPts val="0"/>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6pPr>
            <a:lvl7pPr marL="4267093" marR="0" lvl="6" indent="-474121" algn="l" rtl="0">
              <a:lnSpc>
                <a:spcPct val="100000"/>
              </a:lnSpc>
              <a:spcBef>
                <a:spcPts val="0"/>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L="4876678" marR="0" lvl="7" indent="-474121" algn="l" rtl="0">
              <a:lnSpc>
                <a:spcPct val="100000"/>
              </a:lnSpc>
              <a:spcBef>
                <a:spcPts val="0"/>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L="5486263" marR="0" lvl="8" indent="-474121" algn="l" rtl="0">
              <a:lnSpc>
                <a:spcPct val="100000"/>
              </a:lnSpc>
              <a:spcBef>
                <a:spcPts val="0"/>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95" name="Google Shape;95;p19"/>
          <p:cNvSpPr txBox="1">
            <a:spLocks noGrp="1"/>
          </p:cNvSpPr>
          <p:nvPr>
            <p:ph type="sldNum" idx="12"/>
          </p:nvPr>
        </p:nvSpPr>
        <p:spPr>
          <a:xfrm>
            <a:off x="9208569" y="6356349"/>
            <a:ext cx="28448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B89864"/>
              </a:buClr>
              <a:buSzPts val="1200"/>
              <a:buFont typeface="Francois One"/>
              <a:buNone/>
              <a:defRPr sz="1600" b="0" i="0" u="none" strike="noStrike" cap="none">
                <a:solidFill>
                  <a:srgbClr val="B89864"/>
                </a:solidFill>
                <a:latin typeface="Francois One"/>
                <a:ea typeface="Francois One"/>
                <a:cs typeface="Francois One"/>
                <a:sym typeface="Francois One"/>
              </a:defRPr>
            </a:lvl1pPr>
            <a:lvl2pPr marL="0" marR="0" lvl="1" indent="0" algn="r" rtl="0">
              <a:lnSpc>
                <a:spcPct val="100000"/>
              </a:lnSpc>
              <a:spcBef>
                <a:spcPts val="0"/>
              </a:spcBef>
              <a:spcAft>
                <a:spcPts val="0"/>
              </a:spcAft>
              <a:buClr>
                <a:srgbClr val="B89864"/>
              </a:buClr>
              <a:buSzPts val="1200"/>
              <a:buFont typeface="Francois One"/>
              <a:buNone/>
              <a:defRPr sz="1600" b="0" i="0" u="none" strike="noStrike" cap="none">
                <a:solidFill>
                  <a:srgbClr val="B89864"/>
                </a:solidFill>
                <a:latin typeface="Francois One"/>
                <a:ea typeface="Francois One"/>
                <a:cs typeface="Francois One"/>
                <a:sym typeface="Francois One"/>
              </a:defRPr>
            </a:lvl2pPr>
            <a:lvl3pPr marL="0" marR="0" lvl="2" indent="0" algn="r" rtl="0">
              <a:lnSpc>
                <a:spcPct val="100000"/>
              </a:lnSpc>
              <a:spcBef>
                <a:spcPts val="0"/>
              </a:spcBef>
              <a:spcAft>
                <a:spcPts val="0"/>
              </a:spcAft>
              <a:buClr>
                <a:srgbClr val="B89864"/>
              </a:buClr>
              <a:buSzPts val="1200"/>
              <a:buFont typeface="Francois One"/>
              <a:buNone/>
              <a:defRPr sz="1600" b="0" i="0" u="none" strike="noStrike" cap="none">
                <a:solidFill>
                  <a:srgbClr val="B89864"/>
                </a:solidFill>
                <a:latin typeface="Francois One"/>
                <a:ea typeface="Francois One"/>
                <a:cs typeface="Francois One"/>
                <a:sym typeface="Francois One"/>
              </a:defRPr>
            </a:lvl3pPr>
            <a:lvl4pPr marL="0" marR="0" lvl="3" indent="0" algn="r" rtl="0">
              <a:lnSpc>
                <a:spcPct val="100000"/>
              </a:lnSpc>
              <a:spcBef>
                <a:spcPts val="0"/>
              </a:spcBef>
              <a:spcAft>
                <a:spcPts val="0"/>
              </a:spcAft>
              <a:buClr>
                <a:srgbClr val="B89864"/>
              </a:buClr>
              <a:buSzPts val="1200"/>
              <a:buFont typeface="Francois One"/>
              <a:buNone/>
              <a:defRPr sz="1600" b="0" i="0" u="none" strike="noStrike" cap="none">
                <a:solidFill>
                  <a:srgbClr val="B89864"/>
                </a:solidFill>
                <a:latin typeface="Francois One"/>
                <a:ea typeface="Francois One"/>
                <a:cs typeface="Francois One"/>
                <a:sym typeface="Francois One"/>
              </a:defRPr>
            </a:lvl4pPr>
            <a:lvl5pPr marL="0" marR="0" lvl="4" indent="0" algn="r" rtl="0">
              <a:lnSpc>
                <a:spcPct val="100000"/>
              </a:lnSpc>
              <a:spcBef>
                <a:spcPts val="0"/>
              </a:spcBef>
              <a:spcAft>
                <a:spcPts val="0"/>
              </a:spcAft>
              <a:buClr>
                <a:srgbClr val="B89864"/>
              </a:buClr>
              <a:buSzPts val="1200"/>
              <a:buFont typeface="Francois One"/>
              <a:buNone/>
              <a:defRPr sz="1600" b="0" i="0" u="none" strike="noStrike" cap="none">
                <a:solidFill>
                  <a:srgbClr val="B89864"/>
                </a:solidFill>
                <a:latin typeface="Francois One"/>
                <a:ea typeface="Francois One"/>
                <a:cs typeface="Francois One"/>
                <a:sym typeface="Francois One"/>
              </a:defRPr>
            </a:lvl5pPr>
            <a:lvl6pPr marL="0" marR="0" lvl="5" indent="0" algn="r" rtl="0">
              <a:lnSpc>
                <a:spcPct val="100000"/>
              </a:lnSpc>
              <a:spcBef>
                <a:spcPts val="0"/>
              </a:spcBef>
              <a:spcAft>
                <a:spcPts val="0"/>
              </a:spcAft>
              <a:buClr>
                <a:srgbClr val="B89864"/>
              </a:buClr>
              <a:buSzPts val="1200"/>
              <a:buFont typeface="Francois One"/>
              <a:buNone/>
              <a:defRPr sz="1600" b="0" i="0" u="none" strike="noStrike" cap="none">
                <a:solidFill>
                  <a:srgbClr val="B89864"/>
                </a:solidFill>
                <a:latin typeface="Francois One"/>
                <a:ea typeface="Francois One"/>
                <a:cs typeface="Francois One"/>
                <a:sym typeface="Francois One"/>
              </a:defRPr>
            </a:lvl6pPr>
            <a:lvl7pPr marL="0" marR="0" lvl="6" indent="0" algn="r" rtl="0">
              <a:lnSpc>
                <a:spcPct val="100000"/>
              </a:lnSpc>
              <a:spcBef>
                <a:spcPts val="0"/>
              </a:spcBef>
              <a:spcAft>
                <a:spcPts val="0"/>
              </a:spcAft>
              <a:buClr>
                <a:srgbClr val="B89864"/>
              </a:buClr>
              <a:buSzPts val="1200"/>
              <a:buFont typeface="Francois One"/>
              <a:buNone/>
              <a:defRPr sz="1600" b="0" i="0" u="none" strike="noStrike" cap="none">
                <a:solidFill>
                  <a:srgbClr val="B89864"/>
                </a:solidFill>
                <a:latin typeface="Francois One"/>
                <a:ea typeface="Francois One"/>
                <a:cs typeface="Francois One"/>
                <a:sym typeface="Francois One"/>
              </a:defRPr>
            </a:lvl7pPr>
            <a:lvl8pPr marL="0" marR="0" lvl="7" indent="0" algn="r" rtl="0">
              <a:lnSpc>
                <a:spcPct val="100000"/>
              </a:lnSpc>
              <a:spcBef>
                <a:spcPts val="0"/>
              </a:spcBef>
              <a:spcAft>
                <a:spcPts val="0"/>
              </a:spcAft>
              <a:buClr>
                <a:srgbClr val="B89864"/>
              </a:buClr>
              <a:buSzPts val="1200"/>
              <a:buFont typeface="Francois One"/>
              <a:buNone/>
              <a:defRPr sz="1600" b="0" i="0" u="none" strike="noStrike" cap="none">
                <a:solidFill>
                  <a:srgbClr val="B89864"/>
                </a:solidFill>
                <a:latin typeface="Francois One"/>
                <a:ea typeface="Francois One"/>
                <a:cs typeface="Francois One"/>
                <a:sym typeface="Francois One"/>
              </a:defRPr>
            </a:lvl8pPr>
            <a:lvl9pPr marL="0" marR="0" lvl="8" indent="0" algn="r" rtl="0">
              <a:lnSpc>
                <a:spcPct val="100000"/>
              </a:lnSpc>
              <a:spcBef>
                <a:spcPts val="0"/>
              </a:spcBef>
              <a:spcAft>
                <a:spcPts val="0"/>
              </a:spcAft>
              <a:buClr>
                <a:srgbClr val="B89864"/>
              </a:buClr>
              <a:buSzPts val="1200"/>
              <a:buFont typeface="Francois One"/>
              <a:buNone/>
              <a:defRPr sz="1600" b="0" i="0" u="none" strike="noStrike" cap="none">
                <a:solidFill>
                  <a:srgbClr val="B89864"/>
                </a:solidFill>
                <a:latin typeface="Francois One"/>
                <a:ea typeface="Francois One"/>
                <a:cs typeface="Francois One"/>
                <a:sym typeface="Francois One"/>
              </a:defRPr>
            </a:lvl9pPr>
          </a:lstStyle>
          <a:p>
            <a:fld id="{00000000-1234-1234-1234-123412341234}" type="slidenum">
              <a:rPr lang="en" smtClean="0"/>
              <a:pPr/>
              <a:t>‹#›</a:t>
            </a:fld>
            <a:endParaRPr lang="en"/>
          </a:p>
        </p:txBody>
      </p:sp>
      <p:pic>
        <p:nvPicPr>
          <p:cNvPr id="96" name="Google Shape;96;p19"/>
          <p:cNvPicPr preferRelativeResize="0"/>
          <p:nvPr/>
        </p:nvPicPr>
        <p:blipFill rotWithShape="1">
          <a:blip r:embed="rId2" cstate="email">
            <a:alphaModFix amt="5000"/>
            <a:extLst>
              <a:ext uri="{28A0092B-C50C-407E-A947-70E740481C1C}">
                <a14:useLocalDpi xmlns:a14="http://schemas.microsoft.com/office/drawing/2010/main" val="0"/>
              </a:ext>
            </a:extLst>
          </a:blip>
          <a:srcRect/>
          <a:stretch/>
        </p:blipFill>
        <p:spPr>
          <a:xfrm rot="2242385">
            <a:off x="5786029" y="-1749107"/>
            <a:ext cx="6467849" cy="10828819"/>
          </a:xfrm>
          <a:prstGeom prst="rect">
            <a:avLst/>
          </a:prstGeom>
          <a:noFill/>
          <a:ln>
            <a:noFill/>
          </a:ln>
        </p:spPr>
      </p:pic>
    </p:spTree>
    <p:extLst>
      <p:ext uri="{BB962C8B-B14F-4D97-AF65-F5344CB8AC3E}">
        <p14:creationId xmlns:p14="http://schemas.microsoft.com/office/powerpoint/2010/main" val="1975997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extLst>
              <a:ext uri="{28A0092B-C50C-407E-A947-70E740481C1C}">
                <a14:useLocalDpi xmlns:a14="http://schemas.microsoft.com/office/drawing/2010/main" val="0"/>
              </a:ext>
            </a:extLst>
          </a:blip>
          <a:stretch>
            <a:fillRect/>
          </a:stretch>
        </a:blipFill>
        <a:effectLst/>
      </p:bgPr>
    </p:bg>
    <p:spTree>
      <p:nvGrpSpPr>
        <p:cNvPr id="1" name="Shape 97"/>
        <p:cNvGrpSpPr/>
        <p:nvPr/>
      </p:nvGrpSpPr>
      <p:grpSpPr>
        <a:xfrm>
          <a:off x="0" y="0"/>
          <a:ext cx="0" cy="0"/>
          <a:chOff x="0" y="0"/>
          <a:chExt cx="0" cy="0"/>
        </a:xfrm>
      </p:grpSpPr>
      <p:sp>
        <p:nvSpPr>
          <p:cNvPr id="98" name="Google Shape;98;p20"/>
          <p:cNvSpPr txBox="1">
            <a:spLocks noGrp="1"/>
          </p:cNvSpPr>
          <p:nvPr>
            <p:ph type="ctrTitle"/>
          </p:nvPr>
        </p:nvSpPr>
        <p:spPr>
          <a:xfrm>
            <a:off x="914400" y="5373344"/>
            <a:ext cx="10363200" cy="14700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lt1"/>
              </a:buClr>
              <a:buSzPts val="1400"/>
              <a:buFont typeface="Francois One"/>
              <a:buNone/>
              <a:defRPr sz="3333" b="0" i="0" u="none" strike="noStrike" cap="none">
                <a:solidFill>
                  <a:schemeClr val="lt1"/>
                </a:solidFill>
                <a:latin typeface="Francois One"/>
                <a:ea typeface="Francois One"/>
                <a:cs typeface="Francois One"/>
                <a:sym typeface="Francois One"/>
              </a:defRPr>
            </a:lvl1pPr>
            <a:lvl2pPr marR="0" lvl="1" algn="l" rtl="0">
              <a:lnSpc>
                <a:spcPct val="100000"/>
              </a:lnSpc>
              <a:spcBef>
                <a:spcPts val="0"/>
              </a:spcBef>
              <a:spcAft>
                <a:spcPts val="0"/>
              </a:spcAft>
              <a:buSzPts val="1400"/>
              <a:buNone/>
              <a:defRPr sz="2400"/>
            </a:lvl2pPr>
            <a:lvl3pPr marR="0" lvl="2" algn="l" rtl="0">
              <a:lnSpc>
                <a:spcPct val="100000"/>
              </a:lnSpc>
              <a:spcBef>
                <a:spcPts val="0"/>
              </a:spcBef>
              <a:spcAft>
                <a:spcPts val="0"/>
              </a:spcAft>
              <a:buSzPts val="1400"/>
              <a:buNone/>
              <a:defRPr sz="2400"/>
            </a:lvl3pPr>
            <a:lvl4pPr marR="0" lvl="3" algn="l" rtl="0">
              <a:lnSpc>
                <a:spcPct val="100000"/>
              </a:lnSpc>
              <a:spcBef>
                <a:spcPts val="0"/>
              </a:spcBef>
              <a:spcAft>
                <a:spcPts val="0"/>
              </a:spcAft>
              <a:buSzPts val="1400"/>
              <a:buNone/>
              <a:defRPr sz="2400"/>
            </a:lvl4pPr>
            <a:lvl5pPr marR="0" lvl="4" algn="l" rtl="0">
              <a:lnSpc>
                <a:spcPct val="100000"/>
              </a:lnSpc>
              <a:spcBef>
                <a:spcPts val="0"/>
              </a:spcBef>
              <a:spcAft>
                <a:spcPts val="0"/>
              </a:spcAft>
              <a:buSzPts val="1400"/>
              <a:buNone/>
              <a:defRPr sz="2400"/>
            </a:lvl5pPr>
            <a:lvl6pPr marR="0" lvl="5" algn="l" rtl="0">
              <a:lnSpc>
                <a:spcPct val="100000"/>
              </a:lnSpc>
              <a:spcBef>
                <a:spcPts val="0"/>
              </a:spcBef>
              <a:spcAft>
                <a:spcPts val="0"/>
              </a:spcAft>
              <a:buSzPts val="1400"/>
              <a:buNone/>
              <a:defRPr sz="2400"/>
            </a:lvl6pPr>
            <a:lvl7pPr marR="0" lvl="6" algn="l" rtl="0">
              <a:lnSpc>
                <a:spcPct val="100000"/>
              </a:lnSpc>
              <a:spcBef>
                <a:spcPts val="0"/>
              </a:spcBef>
              <a:spcAft>
                <a:spcPts val="0"/>
              </a:spcAft>
              <a:buSzPts val="1400"/>
              <a:buNone/>
              <a:defRPr sz="2400"/>
            </a:lvl7pPr>
            <a:lvl8pPr marR="0" lvl="7" algn="l" rtl="0">
              <a:lnSpc>
                <a:spcPct val="100000"/>
              </a:lnSpc>
              <a:spcBef>
                <a:spcPts val="0"/>
              </a:spcBef>
              <a:spcAft>
                <a:spcPts val="0"/>
              </a:spcAft>
              <a:buSzPts val="1400"/>
              <a:buNone/>
              <a:defRPr sz="2400"/>
            </a:lvl8pPr>
            <a:lvl9pPr marR="0" lvl="8" algn="l" rtl="0">
              <a:lnSpc>
                <a:spcPct val="100000"/>
              </a:lnSpc>
              <a:spcBef>
                <a:spcPts val="0"/>
              </a:spcBef>
              <a:spcAft>
                <a:spcPts val="0"/>
              </a:spcAft>
              <a:buSzPts val="1400"/>
              <a:buNone/>
              <a:defRPr sz="2400"/>
            </a:lvl9pPr>
          </a:lstStyle>
          <a:p>
            <a:endParaRPr/>
          </a:p>
        </p:txBody>
      </p:sp>
      <p:sp>
        <p:nvSpPr>
          <p:cNvPr id="99" name="Google Shape;99;p20"/>
          <p:cNvSpPr txBox="1">
            <a:spLocks noGrp="1"/>
          </p:cNvSpPr>
          <p:nvPr>
            <p:ph type="sldNum" idx="12"/>
          </p:nvPr>
        </p:nvSpPr>
        <p:spPr>
          <a:xfrm>
            <a:off x="11409045" y="6333135"/>
            <a:ext cx="731600" cy="5248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300"/>
              <a:buFont typeface="Calibri"/>
              <a:buNone/>
              <a:defRPr sz="1733"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300"/>
              <a:buFont typeface="Calibri"/>
              <a:buNone/>
              <a:defRPr sz="1733"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300"/>
              <a:buFont typeface="Calibri"/>
              <a:buNone/>
              <a:defRPr sz="1733"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300"/>
              <a:buFont typeface="Calibri"/>
              <a:buNone/>
              <a:defRPr sz="1733"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300"/>
              <a:buFont typeface="Calibri"/>
              <a:buNone/>
              <a:defRPr sz="1733"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300"/>
              <a:buFont typeface="Calibri"/>
              <a:buNone/>
              <a:defRPr sz="1733"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300"/>
              <a:buFont typeface="Calibri"/>
              <a:buNone/>
              <a:defRPr sz="1733"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300"/>
              <a:buFont typeface="Calibri"/>
              <a:buNone/>
              <a:defRPr sz="1733"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300"/>
              <a:buFont typeface="Calibri"/>
              <a:buNone/>
              <a:defRPr sz="1733" b="0" i="0" u="none" strike="noStrike" cap="none">
                <a:solidFill>
                  <a:schemeClr val="dk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23373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3981003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theme" Target="../theme/theme4.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09600" y="274639"/>
            <a:ext cx="10972800" cy="11432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SzPts val="1400"/>
              <a:buNone/>
              <a:defRPr sz="1800"/>
            </a:lvl2pPr>
            <a:lvl3pPr marL="0" marR="0" lvl="2" indent="0" algn="l" rtl="0">
              <a:spcBef>
                <a:spcPts val="0"/>
              </a:spcBef>
              <a:spcAft>
                <a:spcPts val="0"/>
              </a:spcAft>
              <a:buSzPts val="1400"/>
              <a:buNone/>
              <a:defRPr sz="1800"/>
            </a:lvl3pPr>
            <a:lvl4pPr marL="0" marR="0" lvl="3" indent="0" algn="l" rtl="0">
              <a:spcBef>
                <a:spcPts val="0"/>
              </a:spcBef>
              <a:spcAft>
                <a:spcPts val="0"/>
              </a:spcAft>
              <a:buSzPts val="1400"/>
              <a:buNone/>
              <a:defRPr sz="1800"/>
            </a:lvl4pPr>
            <a:lvl5pPr marL="0" marR="0" lvl="4" indent="0" algn="l" rtl="0">
              <a:spcBef>
                <a:spcPts val="0"/>
              </a:spcBef>
              <a:spcAft>
                <a:spcPts val="0"/>
              </a:spcAft>
              <a:buSzPts val="1400"/>
              <a:buNone/>
              <a:defRPr sz="1800"/>
            </a:lvl5pPr>
            <a:lvl6pPr marL="0" marR="0" lvl="5" indent="0" algn="l" rtl="0">
              <a:spcBef>
                <a:spcPts val="0"/>
              </a:spcBef>
              <a:spcAft>
                <a:spcPts val="0"/>
              </a:spcAft>
              <a:buSzPts val="1400"/>
              <a:buNone/>
              <a:defRPr sz="1800"/>
            </a:lvl6pPr>
            <a:lvl7pPr marL="0" marR="0" lvl="6" indent="0" algn="l" rtl="0">
              <a:spcBef>
                <a:spcPts val="0"/>
              </a:spcBef>
              <a:spcAft>
                <a:spcPts val="0"/>
              </a:spcAft>
              <a:buSzPts val="1400"/>
              <a:buNone/>
              <a:defRPr sz="1800"/>
            </a:lvl7pPr>
            <a:lvl8pPr marL="0" marR="0" lvl="7" indent="0" algn="l" rtl="0">
              <a:spcBef>
                <a:spcPts val="0"/>
              </a:spcBef>
              <a:spcAft>
                <a:spcPts val="0"/>
              </a:spcAft>
              <a:buSzPts val="1400"/>
              <a:buNone/>
              <a:defRPr sz="1800"/>
            </a:lvl8pPr>
            <a:lvl9pPr marL="0" marR="0" lvl="8" indent="0" algn="l"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609600" y="1600200"/>
            <a:ext cx="10972800" cy="45260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09600" y="6356349"/>
            <a:ext cx="2844800" cy="3652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600" b="0" i="0" u="none" strike="noStrike" cap="none">
                <a:solidFill>
                  <a:srgbClr val="888888"/>
                </a:solidFill>
                <a:latin typeface="Calibri"/>
                <a:ea typeface="Calibri"/>
                <a:cs typeface="Calibri"/>
                <a:sym typeface="Calibri"/>
              </a:defRPr>
            </a:lvl1pPr>
            <a:lvl2pPr marL="609585" marR="0" lvl="1" indent="0"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2pPr>
            <a:lvl3pPr marL="1219170" marR="0" lvl="2" indent="0"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3pPr>
            <a:lvl4pPr marL="1828754" marR="0" lvl="3" indent="0"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4pPr>
            <a:lvl5pPr marL="2438339" marR="0" lvl="4" indent="0"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5pPr>
            <a:lvl6pPr marL="3047924" marR="0" lvl="5" indent="0"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6pPr>
            <a:lvl7pPr marL="3657509" marR="0" lvl="6" indent="0"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7pPr>
            <a:lvl8pPr marL="4267093" marR="0" lvl="7" indent="0"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8pPr>
            <a:lvl9pPr marL="4876678" marR="0" lvl="8" indent="0"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4165600" y="6356349"/>
            <a:ext cx="3860800" cy="3652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600" b="0" i="0" u="none" strike="noStrike" cap="none">
                <a:solidFill>
                  <a:srgbClr val="888888"/>
                </a:solidFill>
                <a:latin typeface="Calibri"/>
                <a:ea typeface="Calibri"/>
                <a:cs typeface="Calibri"/>
                <a:sym typeface="Calibri"/>
              </a:defRPr>
            </a:lvl1pPr>
            <a:lvl2pPr marL="609585" marR="0" lvl="1" indent="0"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2pPr>
            <a:lvl3pPr marL="1219170" marR="0" lvl="2" indent="0"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3pPr>
            <a:lvl4pPr marL="1828754" marR="0" lvl="3" indent="0"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4pPr>
            <a:lvl5pPr marL="2438339" marR="0" lvl="4" indent="0"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5pPr>
            <a:lvl6pPr marL="3047924" marR="0" lvl="5" indent="0"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6pPr>
            <a:lvl7pPr marL="3657509" marR="0" lvl="6" indent="0"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7pPr>
            <a:lvl8pPr marL="4267093" marR="0" lvl="7" indent="0"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8pPr>
            <a:lvl9pPr marL="4876678" marR="0" lvl="8" indent="0"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8737600" y="6356349"/>
            <a:ext cx="28448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6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69132376"/>
      </p:ext>
    </p:extLst>
  </p:cSld>
  <p:clrMap bg1="lt1" tx1="dk1" bg2="dk2" tx2="lt2" accent1="accent1" accent2="accent2" accent3="accent3" accent4="accent4" accent5="accent5" accent6="accent6" hlink="hlink" folHlink="folHlink"/>
  <p:sldLayoutIdLst>
    <p:sldLayoutId id="2147483661" r:id="rId1"/>
    <p:sldLayoutId id="214748369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09600" y="274639"/>
            <a:ext cx="10972800" cy="11432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L="0" marR="0" lvl="1" indent="0" algn="l" rtl="0">
              <a:spcBef>
                <a:spcPts val="0"/>
              </a:spcBef>
              <a:spcAft>
                <a:spcPts val="0"/>
              </a:spcAft>
              <a:buSzPts val="1400"/>
              <a:buNone/>
              <a:defRPr sz="1800"/>
            </a:lvl2pPr>
            <a:lvl3pPr marL="0" marR="0" lvl="2" indent="0" algn="l" rtl="0">
              <a:spcBef>
                <a:spcPts val="0"/>
              </a:spcBef>
              <a:spcAft>
                <a:spcPts val="0"/>
              </a:spcAft>
              <a:buSzPts val="1400"/>
              <a:buNone/>
              <a:defRPr sz="1800"/>
            </a:lvl3pPr>
            <a:lvl4pPr marL="0" marR="0" lvl="3" indent="0" algn="l" rtl="0">
              <a:spcBef>
                <a:spcPts val="0"/>
              </a:spcBef>
              <a:spcAft>
                <a:spcPts val="0"/>
              </a:spcAft>
              <a:buSzPts val="1400"/>
              <a:buNone/>
              <a:defRPr sz="1800"/>
            </a:lvl4pPr>
            <a:lvl5pPr marL="0" marR="0" lvl="4" indent="0" algn="l" rtl="0">
              <a:spcBef>
                <a:spcPts val="0"/>
              </a:spcBef>
              <a:spcAft>
                <a:spcPts val="0"/>
              </a:spcAft>
              <a:buSzPts val="1400"/>
              <a:buNone/>
              <a:defRPr sz="1800"/>
            </a:lvl5pPr>
            <a:lvl6pPr marL="0" marR="0" lvl="5" indent="0" algn="l" rtl="0">
              <a:spcBef>
                <a:spcPts val="0"/>
              </a:spcBef>
              <a:spcAft>
                <a:spcPts val="0"/>
              </a:spcAft>
              <a:buSzPts val="1400"/>
              <a:buNone/>
              <a:defRPr sz="1800"/>
            </a:lvl6pPr>
            <a:lvl7pPr marL="0" marR="0" lvl="6" indent="0" algn="l" rtl="0">
              <a:spcBef>
                <a:spcPts val="0"/>
              </a:spcBef>
              <a:spcAft>
                <a:spcPts val="0"/>
              </a:spcAft>
              <a:buSzPts val="1400"/>
              <a:buNone/>
              <a:defRPr sz="1800"/>
            </a:lvl7pPr>
            <a:lvl8pPr marL="0" marR="0" lvl="7" indent="0" algn="l" rtl="0">
              <a:spcBef>
                <a:spcPts val="0"/>
              </a:spcBef>
              <a:spcAft>
                <a:spcPts val="0"/>
              </a:spcAft>
              <a:buSzPts val="1400"/>
              <a:buNone/>
              <a:defRPr sz="1800"/>
            </a:lvl8pPr>
            <a:lvl9pPr marL="0" marR="0" lvl="8" indent="0" algn="l" rtl="0">
              <a:spcBef>
                <a:spcPts val="0"/>
              </a:spcBef>
              <a:spcAft>
                <a:spcPts val="0"/>
              </a:spcAft>
              <a:buSzPts val="1400"/>
              <a:buNone/>
              <a:defRPr sz="1800"/>
            </a:lvl9pPr>
          </a:lstStyle>
          <a:p>
            <a:endParaRPr/>
          </a:p>
        </p:txBody>
      </p:sp>
      <p:sp>
        <p:nvSpPr>
          <p:cNvPr id="52" name="Google Shape;52;p13"/>
          <p:cNvSpPr txBox="1">
            <a:spLocks noGrp="1"/>
          </p:cNvSpPr>
          <p:nvPr>
            <p:ph type="body" idx="1"/>
          </p:nvPr>
        </p:nvSpPr>
        <p:spPr>
          <a:xfrm>
            <a:off x="609600" y="1600200"/>
            <a:ext cx="10972800" cy="45260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609600" y="6356349"/>
            <a:ext cx="2844800" cy="3652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600" b="0" i="0" u="none" strike="noStrike" cap="none">
                <a:solidFill>
                  <a:srgbClr val="888888"/>
                </a:solidFill>
                <a:latin typeface="Calibri"/>
                <a:ea typeface="Calibri"/>
                <a:cs typeface="Calibri"/>
                <a:sym typeface="Calibri"/>
              </a:defRPr>
            </a:lvl1pPr>
            <a:lvl2pPr marL="609585" marR="0" lvl="1" indent="0"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2pPr>
            <a:lvl3pPr marL="1219170" marR="0" lvl="2" indent="0"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3pPr>
            <a:lvl4pPr marL="1828754" marR="0" lvl="3" indent="0"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4pPr>
            <a:lvl5pPr marL="2438339" marR="0" lvl="4" indent="0"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5pPr>
            <a:lvl6pPr marL="3047924" marR="0" lvl="5" indent="0"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6pPr>
            <a:lvl7pPr marL="3657509" marR="0" lvl="6" indent="0"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7pPr>
            <a:lvl8pPr marL="4267093" marR="0" lvl="7" indent="0"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8pPr>
            <a:lvl9pPr marL="4876678" marR="0" lvl="8" indent="0"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4165600" y="6356349"/>
            <a:ext cx="3860800" cy="3652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600" b="0" i="0" u="none" strike="noStrike" cap="none">
                <a:solidFill>
                  <a:srgbClr val="888888"/>
                </a:solidFill>
                <a:latin typeface="Calibri"/>
                <a:ea typeface="Calibri"/>
                <a:cs typeface="Calibri"/>
                <a:sym typeface="Calibri"/>
              </a:defRPr>
            </a:lvl1pPr>
            <a:lvl2pPr marL="609585" marR="0" lvl="1" indent="0"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2pPr>
            <a:lvl3pPr marL="1219170" marR="0" lvl="2" indent="0"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3pPr>
            <a:lvl4pPr marL="1828754" marR="0" lvl="3" indent="0"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4pPr>
            <a:lvl5pPr marL="2438339" marR="0" lvl="4" indent="0"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5pPr>
            <a:lvl6pPr marL="3047924" marR="0" lvl="5" indent="0"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6pPr>
            <a:lvl7pPr marL="3657509" marR="0" lvl="6" indent="0"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7pPr>
            <a:lvl8pPr marL="4267093" marR="0" lvl="7" indent="0"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8pPr>
            <a:lvl9pPr marL="4876678" marR="0" lvl="8" indent="0"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8737600" y="6356349"/>
            <a:ext cx="28448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6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49535605"/>
      </p:ext>
    </p:extLst>
  </p:cSld>
  <p:clrMap bg1="lt1" tx1="dk1" bg2="dk2" tx2="lt2" accent1="accent1" accent2="accent2" accent3="accent3" accent4="accent4" accent5="accent5" accent6="accent6" hlink="hlink" folHlink="folHlink"/>
  <p:sldLayoutIdLst>
    <p:sldLayoutId id="2147483701" r:id="rId1"/>
    <p:sldLayoutId id="2147483702" r:id="rId2"/>
    <p:sldLayoutId id="2147483703"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
        <p:cNvGrpSpPr/>
        <p:nvPr/>
      </p:nvGrpSpPr>
      <p:grpSpPr>
        <a:xfrm>
          <a:off x="0" y="0"/>
          <a:ext cx="0" cy="0"/>
          <a:chOff x="0" y="0"/>
          <a:chExt cx="0" cy="0"/>
        </a:xfrm>
      </p:grpSpPr>
      <p:sp>
        <p:nvSpPr>
          <p:cNvPr id="76" name="Google Shape;76;p17"/>
          <p:cNvSpPr txBox="1">
            <a:spLocks noGrp="1"/>
          </p:cNvSpPr>
          <p:nvPr>
            <p:ph type="title"/>
          </p:nvPr>
        </p:nvSpPr>
        <p:spPr>
          <a:xfrm>
            <a:off x="609600" y="274639"/>
            <a:ext cx="10972800" cy="11432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17"/>
          <p:cNvSpPr txBox="1">
            <a:spLocks noGrp="1"/>
          </p:cNvSpPr>
          <p:nvPr>
            <p:ph type="body" idx="1"/>
          </p:nvPr>
        </p:nvSpPr>
        <p:spPr>
          <a:xfrm>
            <a:off x="609600" y="1600200"/>
            <a:ext cx="10972800" cy="45260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 name="Google Shape;78;p17"/>
          <p:cNvSpPr txBox="1">
            <a:spLocks noGrp="1"/>
          </p:cNvSpPr>
          <p:nvPr>
            <p:ph type="dt" idx="10"/>
          </p:nvPr>
        </p:nvSpPr>
        <p:spPr>
          <a:xfrm>
            <a:off x="609600" y="6356349"/>
            <a:ext cx="2844800" cy="3652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79" name="Google Shape;79;p17"/>
          <p:cNvSpPr txBox="1">
            <a:spLocks noGrp="1"/>
          </p:cNvSpPr>
          <p:nvPr>
            <p:ph type="ftr" idx="11"/>
          </p:nvPr>
        </p:nvSpPr>
        <p:spPr>
          <a:xfrm>
            <a:off x="4165600" y="6356349"/>
            <a:ext cx="3860800" cy="3652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9pPr>
          </a:lstStyle>
          <a:p>
            <a:endParaRPr/>
          </a:p>
        </p:txBody>
      </p:sp>
      <p:sp>
        <p:nvSpPr>
          <p:cNvPr id="80" name="Google Shape;80;p17"/>
          <p:cNvSpPr txBox="1">
            <a:spLocks noGrp="1"/>
          </p:cNvSpPr>
          <p:nvPr>
            <p:ph type="sldNum" idx="12"/>
          </p:nvPr>
        </p:nvSpPr>
        <p:spPr>
          <a:xfrm>
            <a:off x="8737600" y="6356349"/>
            <a:ext cx="2844800" cy="3652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6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36777007"/>
      </p:ext>
    </p:extLst>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78599675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hyperlink" Target="http://www.thrillist.com/" TargetMode="External"/><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hyperlink" Target="http://www.nytimes.com/" TargetMode="External"/><Relationship Id="rId4" Type="http://schemas.openxmlformats.org/officeDocument/2006/relationships/hyperlink" Target="http://www.nypost.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6" name="2018_02_Sufferfest_10k_FLebeau_Cam1_0424.jpg" descr="2018_02_Sufferfest_10k_FLebeau_Cam1_0424.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a:xfrm>
            <a:off x="-538616" y="402671"/>
            <a:ext cx="13269200" cy="7449177"/>
          </a:xfrm>
          <a:prstGeom prst="rect">
            <a:avLst/>
          </a:prstGeom>
          <a:ln w="12700">
            <a:miter lim="400000"/>
          </a:ln>
        </p:spPr>
      </p:pic>
      <p:sp>
        <p:nvSpPr>
          <p:cNvPr id="337" name="Google Shape;79;p17"/>
          <p:cNvSpPr txBox="1">
            <a:spLocks noGrp="1"/>
          </p:cNvSpPr>
          <p:nvPr>
            <p:ph type="sldNum" sz="quarter" idx="4294967295"/>
          </p:nvPr>
        </p:nvSpPr>
        <p:spPr>
          <a:xfrm>
            <a:off x="9208568" y="6549472"/>
            <a:ext cx="226388" cy="30696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60932" tIns="60932" rIns="60932" bIns="60932"/>
          <a:lstStyle>
            <a:lvl1pPr algn="l" defTabSz="1219169">
              <a:defRPr>
                <a:latin typeface="Arial"/>
                <a:ea typeface="Arial"/>
                <a:cs typeface="Arial"/>
                <a:sym typeface="Arial"/>
              </a:defRPr>
            </a:lvl1pPr>
          </a:lstStyle>
          <a:p>
            <a:fld id="{86CB4B4D-7CA3-9044-876B-883B54F8677D}" type="slidenum">
              <a:t>1</a:t>
            </a:fld>
            <a:endParaRPr/>
          </a:p>
        </p:txBody>
      </p:sp>
      <p:pic>
        <p:nvPicPr>
          <p:cNvPr id="338" name="Google Shape;82;p17" descr="Google Shape;82;p1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50106" y="956713"/>
            <a:ext cx="2091768" cy="937134"/>
          </a:xfrm>
          <a:prstGeom prst="rect">
            <a:avLst/>
          </a:prstGeom>
          <a:ln w="12700">
            <a:miter lim="400000"/>
          </a:ln>
        </p:spPr>
      </p:pic>
      <p:pic>
        <p:nvPicPr>
          <p:cNvPr id="339" name="Google Shape;83;p17" descr="Google Shape;83;p1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047985" y="2075777"/>
            <a:ext cx="6095999" cy="1745701"/>
          </a:xfrm>
          <a:prstGeom prst="rect">
            <a:avLst/>
          </a:prstGeom>
          <a:ln w="12700">
            <a:miter lim="400000"/>
          </a:ln>
        </p:spPr>
      </p:pic>
      <p:sp>
        <p:nvSpPr>
          <p:cNvPr id="6" name="Google Shape;107;p21">
            <a:extLst>
              <a:ext uri="{FF2B5EF4-FFF2-40B4-BE49-F238E27FC236}">
                <a16:creationId xmlns:a16="http://schemas.microsoft.com/office/drawing/2014/main" id="{E3CC9318-590D-406E-9DEC-4133DB3D7633}"/>
              </a:ext>
            </a:extLst>
          </p:cNvPr>
          <p:cNvSpPr txBox="1"/>
          <p:nvPr/>
        </p:nvSpPr>
        <p:spPr>
          <a:xfrm>
            <a:off x="2010457" y="5689729"/>
            <a:ext cx="8000100" cy="76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b="1" dirty="0">
                <a:solidFill>
                  <a:srgbClr val="FFFFFF"/>
                </a:solidFill>
                <a:latin typeface="Josefin Sans"/>
                <a:ea typeface="Josefin Sans"/>
                <a:cs typeface="Josefin Sans"/>
                <a:sym typeface="Josefin Sans"/>
              </a:rPr>
              <a:t>BLAZING THE TRAIL IN FUNCTIONAL BEER</a:t>
            </a:r>
            <a:endParaRPr sz="2800" b="1" dirty="0">
              <a:solidFill>
                <a:srgbClr val="FFFFFF"/>
              </a:solidFill>
              <a:latin typeface="Josefin Sans"/>
              <a:ea typeface="Josefin Sans"/>
              <a:cs typeface="Josefin Sans"/>
              <a:sym typeface="Josefin Sans"/>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7"/>
          <p:cNvSpPr txBox="1">
            <a:spLocks noGrp="1"/>
          </p:cNvSpPr>
          <p:nvPr>
            <p:ph type="body" idx="1"/>
          </p:nvPr>
        </p:nvSpPr>
        <p:spPr>
          <a:xfrm>
            <a:off x="178433" y="696225"/>
            <a:ext cx="11934800" cy="5566400"/>
          </a:xfrm>
          <a:prstGeom prst="rect">
            <a:avLst/>
          </a:prstGeom>
        </p:spPr>
        <p:txBody>
          <a:bodyPr spcFirstLastPara="1" wrap="square" lIns="121900" tIns="121900" rIns="121900" bIns="121900" anchor="t" anchorCtr="0">
            <a:noAutofit/>
          </a:bodyPr>
          <a:lstStyle/>
          <a:p>
            <a:pPr indent="-457189">
              <a:lnSpc>
                <a:spcPct val="115000"/>
              </a:lnSpc>
              <a:buSzPts val="1800"/>
            </a:pPr>
            <a:r>
              <a:rPr lang="en" sz="2400" b="1" dirty="0"/>
              <a:t>Positioning</a:t>
            </a:r>
            <a:endParaRPr sz="2400" b="1" dirty="0"/>
          </a:p>
          <a:p>
            <a:pPr lvl="1" indent="-457189">
              <a:lnSpc>
                <a:spcPct val="115000"/>
              </a:lnSpc>
              <a:buClr>
                <a:srgbClr val="00263E"/>
              </a:buClr>
              <a:buSzPts val="1800"/>
            </a:pPr>
            <a:r>
              <a:rPr lang="en" sz="2400" dirty="0">
                <a:solidFill>
                  <a:srgbClr val="00263E"/>
                </a:solidFill>
              </a:rPr>
              <a:t>Craft 6pk can shelf </a:t>
            </a:r>
            <a:r>
              <a:rPr lang="en-US" sz="2400" dirty="0">
                <a:solidFill>
                  <a:srgbClr val="00263E"/>
                </a:solidFill>
              </a:rPr>
              <a:t>and door.  Adjacent to other purposeful brands.</a:t>
            </a:r>
            <a:endParaRPr sz="2400" dirty="0">
              <a:solidFill>
                <a:srgbClr val="00263E"/>
              </a:solidFill>
            </a:endParaRPr>
          </a:p>
          <a:p>
            <a:pPr lvl="1" indent="-457189">
              <a:lnSpc>
                <a:spcPct val="115000"/>
              </a:lnSpc>
              <a:buClr>
                <a:srgbClr val="00263E"/>
              </a:buClr>
              <a:buSzPts val="1800"/>
            </a:pPr>
            <a:r>
              <a:rPr lang="en" sz="2400" dirty="0">
                <a:solidFill>
                  <a:srgbClr val="00263E"/>
                </a:solidFill>
              </a:rPr>
              <a:t>Emerging Functional Set </a:t>
            </a:r>
            <a:r>
              <a:rPr lang="en-US" sz="2400" dirty="0">
                <a:solidFill>
                  <a:srgbClr val="00263E"/>
                </a:solidFill>
              </a:rPr>
              <a:t>or “Better For You Door”</a:t>
            </a:r>
            <a:endParaRPr dirty="0"/>
          </a:p>
        </p:txBody>
      </p:sp>
      <p:sp>
        <p:nvSpPr>
          <p:cNvPr id="163" name="Google Shape;163;p27"/>
          <p:cNvSpPr txBox="1">
            <a:spLocks noGrp="1"/>
          </p:cNvSpPr>
          <p:nvPr>
            <p:ph type="title"/>
          </p:nvPr>
        </p:nvSpPr>
        <p:spPr>
          <a:xfrm>
            <a:off x="261976" y="0"/>
            <a:ext cx="10972800" cy="734800"/>
          </a:xfrm>
          <a:prstGeom prst="rect">
            <a:avLst/>
          </a:prstGeom>
        </p:spPr>
        <p:txBody>
          <a:bodyPr spcFirstLastPara="1" wrap="square" lIns="121900" tIns="121900" rIns="121900" bIns="121900" anchor="ctr" anchorCtr="0">
            <a:noAutofit/>
          </a:bodyPr>
          <a:lstStyle/>
          <a:p>
            <a:r>
              <a:rPr lang="en" dirty="0"/>
              <a:t>BRAND STANDARDS</a:t>
            </a:r>
            <a:endParaRPr dirty="0"/>
          </a:p>
        </p:txBody>
      </p:sp>
      <p:sp>
        <p:nvSpPr>
          <p:cNvPr id="3" name="Rectangle 2">
            <a:extLst>
              <a:ext uri="{FF2B5EF4-FFF2-40B4-BE49-F238E27FC236}">
                <a16:creationId xmlns:a16="http://schemas.microsoft.com/office/drawing/2014/main" id="{A2482D0F-5BFE-4081-97F9-D988A07E0CFA}"/>
              </a:ext>
            </a:extLst>
          </p:cNvPr>
          <p:cNvSpPr/>
          <p:nvPr/>
        </p:nvSpPr>
        <p:spPr>
          <a:xfrm>
            <a:off x="1528676" y="2531991"/>
            <a:ext cx="1927866" cy="3629784"/>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B433F990-FEE3-4244-B78B-7CE8C557CAE3}"/>
              </a:ext>
            </a:extLst>
          </p:cNvPr>
          <p:cNvSpPr/>
          <p:nvPr/>
        </p:nvSpPr>
        <p:spPr>
          <a:xfrm>
            <a:off x="3986251" y="2531991"/>
            <a:ext cx="1927866" cy="3629784"/>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892F9C4E-DA77-4A94-89FF-7622570580AB}"/>
              </a:ext>
            </a:extLst>
          </p:cNvPr>
          <p:cNvSpPr/>
          <p:nvPr/>
        </p:nvSpPr>
        <p:spPr>
          <a:xfrm>
            <a:off x="6384651" y="2531991"/>
            <a:ext cx="1927866" cy="3629784"/>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Rectangle 10">
            <a:extLst>
              <a:ext uri="{FF2B5EF4-FFF2-40B4-BE49-F238E27FC236}">
                <a16:creationId xmlns:a16="http://schemas.microsoft.com/office/drawing/2014/main" id="{D3D3C875-1B91-4FE3-9695-D4450A3510CC}"/>
              </a:ext>
            </a:extLst>
          </p:cNvPr>
          <p:cNvSpPr/>
          <p:nvPr/>
        </p:nvSpPr>
        <p:spPr>
          <a:xfrm>
            <a:off x="8783051" y="2531991"/>
            <a:ext cx="1927866" cy="3629784"/>
          </a:xfrm>
          <a:prstGeom prst="rect">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 name="Rectangle 3">
            <a:extLst>
              <a:ext uri="{FF2B5EF4-FFF2-40B4-BE49-F238E27FC236}">
                <a16:creationId xmlns:a16="http://schemas.microsoft.com/office/drawing/2014/main" id="{9A24578F-94C8-41EC-AAAE-CBF327F937BD}"/>
              </a:ext>
            </a:extLst>
          </p:cNvPr>
          <p:cNvSpPr/>
          <p:nvPr/>
        </p:nvSpPr>
        <p:spPr>
          <a:xfrm>
            <a:off x="3105807" y="3641834"/>
            <a:ext cx="126124" cy="13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B626E7-B2B8-46C3-9755-F4A4260A78B6}"/>
              </a:ext>
            </a:extLst>
          </p:cNvPr>
          <p:cNvSpPr/>
          <p:nvPr/>
        </p:nvSpPr>
        <p:spPr>
          <a:xfrm>
            <a:off x="5622252" y="3641833"/>
            <a:ext cx="126124" cy="13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9A96240-0F64-4665-BE99-866D80C14D6D}"/>
              </a:ext>
            </a:extLst>
          </p:cNvPr>
          <p:cNvSpPr/>
          <p:nvPr/>
        </p:nvSpPr>
        <p:spPr>
          <a:xfrm>
            <a:off x="8019393" y="3641832"/>
            <a:ext cx="126124" cy="13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88DFC5B-F3B1-4434-A33B-D0BF16D5541C}"/>
              </a:ext>
            </a:extLst>
          </p:cNvPr>
          <p:cNvSpPr/>
          <p:nvPr/>
        </p:nvSpPr>
        <p:spPr>
          <a:xfrm>
            <a:off x="10368455" y="3668965"/>
            <a:ext cx="126124" cy="135583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54CAA80A-60F2-4FBD-B578-C62048AA5067}"/>
              </a:ext>
            </a:extLst>
          </p:cNvPr>
          <p:cNvSpPr txBox="1"/>
          <p:nvPr/>
        </p:nvSpPr>
        <p:spPr>
          <a:xfrm>
            <a:off x="8966139" y="3870442"/>
            <a:ext cx="1264808" cy="923330"/>
          </a:xfrm>
          <a:prstGeom prst="rect">
            <a:avLst/>
          </a:prstGeom>
          <a:noFill/>
        </p:spPr>
        <p:txBody>
          <a:bodyPr wrap="square" rtlCol="0">
            <a:spAutoFit/>
          </a:bodyPr>
          <a:lstStyle/>
          <a:p>
            <a:r>
              <a:rPr lang="en-US" b="1" dirty="0">
                <a:latin typeface="SIERRA" pitchFamily="50" charset="0"/>
              </a:rPr>
              <a:t>SIERRA NEVADA DOOR</a:t>
            </a:r>
          </a:p>
        </p:txBody>
      </p:sp>
      <p:sp>
        <p:nvSpPr>
          <p:cNvPr id="12" name="TextBox 11">
            <a:extLst>
              <a:ext uri="{FF2B5EF4-FFF2-40B4-BE49-F238E27FC236}">
                <a16:creationId xmlns:a16="http://schemas.microsoft.com/office/drawing/2014/main" id="{9AA2FCD3-9CCD-49B2-B94A-F0383198704C}"/>
              </a:ext>
            </a:extLst>
          </p:cNvPr>
          <p:cNvSpPr txBox="1"/>
          <p:nvPr/>
        </p:nvSpPr>
        <p:spPr>
          <a:xfrm>
            <a:off x="6658304" y="4125818"/>
            <a:ext cx="1275399" cy="707886"/>
          </a:xfrm>
          <a:prstGeom prst="rect">
            <a:avLst/>
          </a:prstGeom>
          <a:noFill/>
        </p:spPr>
        <p:txBody>
          <a:bodyPr wrap="square" rtlCol="0">
            <a:spAutoFit/>
          </a:bodyPr>
          <a:lstStyle/>
          <a:p>
            <a:r>
              <a:rPr lang="en-US" sz="2000" b="1" dirty="0">
                <a:latin typeface="SIERRA" pitchFamily="50" charset="0"/>
              </a:rPr>
              <a:t>CRAFT</a:t>
            </a:r>
          </a:p>
          <a:p>
            <a:r>
              <a:rPr lang="en-US" sz="2000" b="1" dirty="0">
                <a:latin typeface="SIERRA" pitchFamily="50" charset="0"/>
              </a:rPr>
              <a:t>BEER</a:t>
            </a:r>
          </a:p>
        </p:txBody>
      </p:sp>
      <p:sp>
        <p:nvSpPr>
          <p:cNvPr id="19" name="TextBox 18">
            <a:extLst>
              <a:ext uri="{FF2B5EF4-FFF2-40B4-BE49-F238E27FC236}">
                <a16:creationId xmlns:a16="http://schemas.microsoft.com/office/drawing/2014/main" id="{E357E613-C234-426C-B768-43A1678BECC4}"/>
              </a:ext>
            </a:extLst>
          </p:cNvPr>
          <p:cNvSpPr txBox="1"/>
          <p:nvPr/>
        </p:nvSpPr>
        <p:spPr>
          <a:xfrm>
            <a:off x="4210826" y="4152602"/>
            <a:ext cx="1275399" cy="707886"/>
          </a:xfrm>
          <a:prstGeom prst="rect">
            <a:avLst/>
          </a:prstGeom>
          <a:noFill/>
        </p:spPr>
        <p:txBody>
          <a:bodyPr wrap="square" rtlCol="0">
            <a:spAutoFit/>
          </a:bodyPr>
          <a:lstStyle/>
          <a:p>
            <a:r>
              <a:rPr lang="en-US" sz="2000" b="1" dirty="0">
                <a:latin typeface="SIERRA" pitchFamily="50" charset="0"/>
              </a:rPr>
              <a:t>CRAFT</a:t>
            </a:r>
          </a:p>
          <a:p>
            <a:r>
              <a:rPr lang="en-US" sz="2000" b="1" dirty="0">
                <a:latin typeface="SIERRA" pitchFamily="50" charset="0"/>
              </a:rPr>
              <a:t>BEER</a:t>
            </a:r>
          </a:p>
        </p:txBody>
      </p:sp>
      <p:sp>
        <p:nvSpPr>
          <p:cNvPr id="16" name="TextBox 15">
            <a:extLst>
              <a:ext uri="{FF2B5EF4-FFF2-40B4-BE49-F238E27FC236}">
                <a16:creationId xmlns:a16="http://schemas.microsoft.com/office/drawing/2014/main" id="{3B95179D-8495-4E16-979B-93F85B6379C4}"/>
              </a:ext>
            </a:extLst>
          </p:cNvPr>
          <p:cNvSpPr txBox="1"/>
          <p:nvPr/>
        </p:nvSpPr>
        <p:spPr>
          <a:xfrm>
            <a:off x="1702108" y="3746717"/>
            <a:ext cx="1491441" cy="1200329"/>
          </a:xfrm>
          <a:prstGeom prst="rect">
            <a:avLst/>
          </a:prstGeom>
          <a:noFill/>
        </p:spPr>
        <p:txBody>
          <a:bodyPr wrap="square" rtlCol="0">
            <a:spAutoFit/>
          </a:bodyPr>
          <a:lstStyle/>
          <a:p>
            <a:r>
              <a:rPr lang="en-US" dirty="0">
                <a:latin typeface="SIERRA" pitchFamily="50" charset="0"/>
              </a:rPr>
              <a:t>HARD SELTZER AND CIDERS</a:t>
            </a:r>
          </a:p>
        </p:txBody>
      </p:sp>
      <p:sp>
        <p:nvSpPr>
          <p:cNvPr id="20" name="TextBox 19">
            <a:extLst>
              <a:ext uri="{FF2B5EF4-FFF2-40B4-BE49-F238E27FC236}">
                <a16:creationId xmlns:a16="http://schemas.microsoft.com/office/drawing/2014/main" id="{4245FFE1-5F11-4C05-8003-9DF26DAA8CF7}"/>
              </a:ext>
            </a:extLst>
          </p:cNvPr>
          <p:cNvSpPr txBox="1"/>
          <p:nvPr/>
        </p:nvSpPr>
        <p:spPr>
          <a:xfrm>
            <a:off x="3971452" y="3268855"/>
            <a:ext cx="2124548" cy="400110"/>
          </a:xfrm>
          <a:prstGeom prst="rect">
            <a:avLst/>
          </a:prstGeom>
          <a:noFill/>
        </p:spPr>
        <p:txBody>
          <a:bodyPr wrap="square" rtlCol="0">
            <a:spAutoFit/>
          </a:bodyPr>
          <a:lstStyle/>
          <a:p>
            <a:r>
              <a:rPr lang="en-US" sz="2000" dirty="0">
                <a:highlight>
                  <a:srgbClr val="00FF00"/>
                </a:highlight>
                <a:latin typeface="SIERRA" pitchFamily="50" charset="0"/>
              </a:rPr>
              <a:t>SUFFERFEST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B8D33A-65EC-4BF7-B91D-21E35563A060}"/>
              </a:ext>
            </a:extLst>
          </p:cNvPr>
          <p:cNvSpPr>
            <a:spLocks noGrp="1"/>
          </p:cNvSpPr>
          <p:nvPr>
            <p:ph type="title"/>
          </p:nvPr>
        </p:nvSpPr>
        <p:spPr/>
        <p:txBody>
          <a:bodyPr/>
          <a:lstStyle/>
          <a:p>
            <a:r>
              <a:rPr lang="en-US" dirty="0"/>
              <a:t>CAMPAIGN CREATIVE</a:t>
            </a:r>
          </a:p>
        </p:txBody>
      </p:sp>
      <p:pic>
        <p:nvPicPr>
          <p:cNvPr id="2" name="Picture 1">
            <a:extLst>
              <a:ext uri="{FF2B5EF4-FFF2-40B4-BE49-F238E27FC236}">
                <a16:creationId xmlns:a16="http://schemas.microsoft.com/office/drawing/2014/main" id="{2ED19BF1-7D80-4E9B-9DE7-BB6108A82D7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54936" y="734800"/>
            <a:ext cx="4411261" cy="5824728"/>
          </a:xfrm>
          <a:prstGeom prst="rect">
            <a:avLst/>
          </a:prstGeom>
        </p:spPr>
      </p:pic>
      <p:pic>
        <p:nvPicPr>
          <p:cNvPr id="4" name="Picture 3">
            <a:extLst>
              <a:ext uri="{FF2B5EF4-FFF2-40B4-BE49-F238E27FC236}">
                <a16:creationId xmlns:a16="http://schemas.microsoft.com/office/drawing/2014/main" id="{A44EBBFD-3F0C-47CE-A8A2-D038BC0F0552}"/>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468709" y="734800"/>
            <a:ext cx="4974099" cy="5824728"/>
          </a:xfrm>
          <a:prstGeom prst="rect">
            <a:avLst/>
          </a:prstGeom>
        </p:spPr>
      </p:pic>
    </p:spTree>
    <p:extLst>
      <p:ext uri="{BB962C8B-B14F-4D97-AF65-F5344CB8AC3E}">
        <p14:creationId xmlns:p14="http://schemas.microsoft.com/office/powerpoint/2010/main" val="1474314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B8D33A-65EC-4BF7-B91D-21E35563A060}"/>
              </a:ext>
            </a:extLst>
          </p:cNvPr>
          <p:cNvSpPr>
            <a:spLocks noGrp="1"/>
          </p:cNvSpPr>
          <p:nvPr>
            <p:ph type="title"/>
          </p:nvPr>
        </p:nvSpPr>
        <p:spPr/>
        <p:txBody>
          <a:bodyPr/>
          <a:lstStyle/>
          <a:p>
            <a:r>
              <a:rPr lang="en-US" dirty="0"/>
              <a:t>DAHLHEIMER IN HOUSE POS</a:t>
            </a:r>
          </a:p>
        </p:txBody>
      </p:sp>
      <p:sp>
        <p:nvSpPr>
          <p:cNvPr id="2" name="Rectangle 1">
            <a:extLst>
              <a:ext uri="{FF2B5EF4-FFF2-40B4-BE49-F238E27FC236}">
                <a16:creationId xmlns:a16="http://schemas.microsoft.com/office/drawing/2014/main" id="{EE2AD567-AB85-4517-A5D8-A36F877C70EC}"/>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pic>
        <p:nvPicPr>
          <p:cNvPr id="6" name="Picture 5">
            <a:extLst>
              <a:ext uri="{FF2B5EF4-FFF2-40B4-BE49-F238E27FC236}">
                <a16:creationId xmlns:a16="http://schemas.microsoft.com/office/drawing/2014/main" id="{847A4FEA-E55A-499D-88A8-3DDA4A503E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76" y="824815"/>
            <a:ext cx="3621470" cy="5676900"/>
          </a:xfrm>
          <a:prstGeom prst="rect">
            <a:avLst/>
          </a:prstGeom>
        </p:spPr>
      </p:pic>
      <p:pic>
        <p:nvPicPr>
          <p:cNvPr id="7" name="Picture 6">
            <a:extLst>
              <a:ext uri="{FF2B5EF4-FFF2-40B4-BE49-F238E27FC236}">
                <a16:creationId xmlns:a16="http://schemas.microsoft.com/office/drawing/2014/main" id="{72101758-DFBB-448D-8B1E-516898442F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5749" y="824815"/>
            <a:ext cx="3724275" cy="5676900"/>
          </a:xfrm>
          <a:prstGeom prst="rect">
            <a:avLst/>
          </a:prstGeom>
        </p:spPr>
      </p:pic>
      <p:pic>
        <p:nvPicPr>
          <p:cNvPr id="8" name="Picture 7">
            <a:extLst>
              <a:ext uri="{FF2B5EF4-FFF2-40B4-BE49-F238E27FC236}">
                <a16:creationId xmlns:a16="http://schemas.microsoft.com/office/drawing/2014/main" id="{FB9175E5-95E8-45E5-A268-EB2C503080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3387" y="824816"/>
            <a:ext cx="3723970" cy="5676900"/>
          </a:xfrm>
          <a:prstGeom prst="rect">
            <a:avLst/>
          </a:prstGeom>
        </p:spPr>
      </p:pic>
    </p:spTree>
    <p:extLst>
      <p:ext uri="{BB962C8B-B14F-4D97-AF65-F5344CB8AC3E}">
        <p14:creationId xmlns:p14="http://schemas.microsoft.com/office/powerpoint/2010/main" val="2797904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val="0"/>
              </a:ext>
            </a:extLst>
          </a:blip>
          <a:stretch>
            <a:fillRect/>
          </a:stretch>
        </a:blipFill>
        <a:effectLst/>
      </p:bgPr>
    </p:bg>
    <p:spTree>
      <p:nvGrpSpPr>
        <p:cNvPr id="1" name="Shape 118"/>
        <p:cNvGrpSpPr/>
        <p:nvPr/>
      </p:nvGrpSpPr>
      <p:grpSpPr>
        <a:xfrm>
          <a:off x="0" y="0"/>
          <a:ext cx="0" cy="0"/>
          <a:chOff x="0" y="0"/>
          <a:chExt cx="0" cy="0"/>
        </a:xfrm>
      </p:grpSpPr>
      <p:sp>
        <p:nvSpPr>
          <p:cNvPr id="9" name="Google Shape;121;p23">
            <a:extLst>
              <a:ext uri="{FF2B5EF4-FFF2-40B4-BE49-F238E27FC236}">
                <a16:creationId xmlns:a16="http://schemas.microsoft.com/office/drawing/2014/main" id="{19E50A8F-F2B6-4153-9AD0-A2824C0E7872}"/>
              </a:ext>
            </a:extLst>
          </p:cNvPr>
          <p:cNvSpPr txBox="1"/>
          <p:nvPr/>
        </p:nvSpPr>
        <p:spPr>
          <a:xfrm>
            <a:off x="266088" y="2091421"/>
            <a:ext cx="4665581" cy="49560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defTabSz="1219170"/>
            <a:r>
              <a:rPr lang="en" sz="2933" b="1" i="1" kern="0" dirty="0">
                <a:solidFill>
                  <a:srgbClr val="FFFFFF"/>
                </a:solidFill>
                <a:latin typeface="Josefin Sans"/>
                <a:ea typeface="Josefin Sans"/>
                <a:cs typeface="Josefin Sans"/>
                <a:sym typeface="Josefin Sans"/>
              </a:rPr>
              <a:t>/SUF-FER-FEST/ noun:</a:t>
            </a:r>
            <a:endParaRPr sz="2933" b="1" i="1" kern="0" dirty="0">
              <a:solidFill>
                <a:srgbClr val="FFFFFF"/>
              </a:solidFill>
              <a:latin typeface="Josefin Sans"/>
              <a:ea typeface="Josefin Sans"/>
              <a:cs typeface="Josefin Sans"/>
              <a:sym typeface="Josefin Sans"/>
            </a:endParaRPr>
          </a:p>
          <a:p>
            <a:pPr defTabSz="1219170"/>
            <a:endParaRPr sz="2933" b="1" i="1" kern="0" dirty="0">
              <a:solidFill>
                <a:srgbClr val="FFFFFF"/>
              </a:solidFill>
              <a:latin typeface="Josefin Sans"/>
              <a:ea typeface="Josefin Sans"/>
              <a:cs typeface="Josefin Sans"/>
              <a:sym typeface="Josefin Sans"/>
            </a:endParaRPr>
          </a:p>
          <a:p>
            <a:pPr defTabSz="1219170"/>
            <a:r>
              <a:rPr lang="en" sz="2933" b="1" i="1" kern="0" dirty="0">
                <a:solidFill>
                  <a:srgbClr val="FFFFFF"/>
                </a:solidFill>
                <a:latin typeface="Josefin Sans"/>
                <a:ea typeface="Josefin Sans"/>
                <a:cs typeface="Josefin Sans"/>
                <a:sym typeface="Josefin Sans"/>
              </a:rPr>
              <a:t>An activity whereby all participants ache, agonize, ail, deteriorate, endure and languish, but by co-misery will have experienced a grand time</a:t>
            </a:r>
            <a:endParaRPr sz="2933" b="1" i="1" kern="0" dirty="0">
              <a:solidFill>
                <a:srgbClr val="FFFFFF"/>
              </a:solidFill>
              <a:latin typeface="Josefin Sans"/>
              <a:ea typeface="Josefin Sans"/>
              <a:cs typeface="Josefin Sans"/>
              <a:sym typeface="Josefin Sans"/>
            </a:endParaRPr>
          </a:p>
          <a:p>
            <a:pPr defTabSz="1219170"/>
            <a:endParaRPr sz="2400" kern="0" dirty="0">
              <a:solidFill>
                <a:srgbClr val="FFFFFF"/>
              </a:solidFill>
            </a:endParaRPr>
          </a:p>
          <a:p>
            <a:pPr defTabSz="1219170"/>
            <a:endParaRPr sz="2400" kern="0" dirty="0">
              <a:solidFill>
                <a:srgbClr val="FFFFFF"/>
              </a:solidFill>
            </a:endParaRPr>
          </a:p>
          <a:p>
            <a:pPr defTabSz="1219170"/>
            <a:endParaRPr sz="2400" kern="0" dirty="0">
              <a:solidFill>
                <a:srgbClr val="FFFFFF"/>
              </a:solidFill>
            </a:endParaRPr>
          </a:p>
          <a:p>
            <a:pPr defTabSz="1219170"/>
            <a:endParaRPr sz="1867" kern="0" dirty="0">
              <a:solidFill>
                <a:srgbClr val="FFFFFF"/>
              </a:solidFill>
            </a:endParaRPr>
          </a:p>
        </p:txBody>
      </p:sp>
      <p:sp>
        <p:nvSpPr>
          <p:cNvPr id="2" name="Google Shape;113;p22">
            <a:extLst>
              <a:ext uri="{FF2B5EF4-FFF2-40B4-BE49-F238E27FC236}">
                <a16:creationId xmlns:a16="http://schemas.microsoft.com/office/drawing/2014/main" id="{B1E4F82F-EE27-477C-8093-C33389DFDD87}"/>
              </a:ext>
            </a:extLst>
          </p:cNvPr>
          <p:cNvSpPr txBox="1">
            <a:spLocks noGrp="1"/>
          </p:cNvSpPr>
          <p:nvPr>
            <p:ph type="title"/>
          </p:nvPr>
        </p:nvSpPr>
        <p:spPr>
          <a:xfrm>
            <a:off x="261976" y="0"/>
            <a:ext cx="10972800" cy="734800"/>
          </a:xfrm>
          <a:prstGeom prst="rect">
            <a:avLst/>
          </a:prstGeom>
        </p:spPr>
        <p:txBody>
          <a:bodyPr spcFirstLastPara="1" wrap="square" lIns="121900" tIns="121900" rIns="121900" bIns="121900" anchor="ctr" anchorCtr="0">
            <a:noAutofit/>
          </a:bodyPr>
          <a:lstStyle/>
          <a:p>
            <a:r>
              <a:rPr lang="en"/>
              <a:t>WHAT IS A SUFFERFEST?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25"/>
        <p:cNvGrpSpPr/>
        <p:nvPr/>
      </p:nvGrpSpPr>
      <p:grpSpPr>
        <a:xfrm>
          <a:off x="0" y="0"/>
          <a:ext cx="0" cy="0"/>
          <a:chOff x="0" y="0"/>
          <a:chExt cx="0" cy="0"/>
        </a:xfrm>
      </p:grpSpPr>
      <p:sp>
        <p:nvSpPr>
          <p:cNvPr id="126" name="Google Shape;126;p24"/>
          <p:cNvSpPr txBox="1">
            <a:spLocks noGrp="1"/>
          </p:cNvSpPr>
          <p:nvPr>
            <p:ph type="body" idx="1"/>
          </p:nvPr>
        </p:nvSpPr>
        <p:spPr>
          <a:xfrm>
            <a:off x="261967" y="3871967"/>
            <a:ext cx="5281600" cy="2566000"/>
          </a:xfrm>
          <a:prstGeom prst="rect">
            <a:avLst/>
          </a:prstGeom>
          <a:noFill/>
          <a:ln>
            <a:noFill/>
          </a:ln>
        </p:spPr>
        <p:txBody>
          <a:bodyPr spcFirstLastPara="1" wrap="square" lIns="121900" tIns="121900" rIns="121900" bIns="121900" anchor="t" anchorCtr="0">
            <a:noAutofit/>
          </a:bodyPr>
          <a:lstStyle/>
          <a:p>
            <a:pPr marL="0" indent="0">
              <a:buNone/>
            </a:pPr>
            <a:r>
              <a:rPr lang="en" sz="2400" b="1" dirty="0"/>
              <a:t>Origins: </a:t>
            </a:r>
            <a:r>
              <a:rPr lang="en" sz="1867" dirty="0"/>
              <a:t>Inspired by athletes and a healthy lifestyle, Caitlin Landesberg started Sufferfest in 2016.</a:t>
            </a:r>
            <a:endParaRPr sz="1867" dirty="0"/>
          </a:p>
          <a:p>
            <a:pPr marL="0" indent="0">
              <a:buNone/>
            </a:pPr>
            <a:endParaRPr sz="1867" b="1" dirty="0"/>
          </a:p>
          <a:p>
            <a:pPr marL="0" indent="0">
              <a:buNone/>
            </a:pPr>
            <a:r>
              <a:rPr lang="en" sz="2400" b="1" dirty="0"/>
              <a:t>Functional Beer: </a:t>
            </a:r>
            <a:r>
              <a:rPr lang="en" sz="1867" dirty="0"/>
              <a:t>Cate</a:t>
            </a:r>
            <a:r>
              <a:rPr lang="en-US" sz="1867" dirty="0"/>
              <a:t>gory focused on beer purpose-brewed with high-quality ingredients to enhance the flavor and add to your enjoyment. </a:t>
            </a:r>
            <a:br>
              <a:rPr lang="en" sz="1867" dirty="0"/>
            </a:br>
            <a:endParaRPr sz="1867" dirty="0">
              <a:solidFill>
                <a:srgbClr val="383434"/>
              </a:solidFill>
              <a:highlight>
                <a:srgbClr val="F6F3EE"/>
              </a:highlight>
              <a:latin typeface="Georgia"/>
              <a:ea typeface="Georgia"/>
              <a:cs typeface="Georgia"/>
              <a:sym typeface="Georgia"/>
            </a:endParaRPr>
          </a:p>
          <a:p>
            <a:pPr marL="0" indent="0">
              <a:buNone/>
            </a:pPr>
            <a:endParaRPr sz="1867" dirty="0"/>
          </a:p>
        </p:txBody>
      </p:sp>
      <p:sp>
        <p:nvSpPr>
          <p:cNvPr id="127" name="Google Shape;127;p24"/>
          <p:cNvSpPr txBox="1">
            <a:spLocks noGrp="1"/>
          </p:cNvSpPr>
          <p:nvPr>
            <p:ph type="title"/>
          </p:nvPr>
        </p:nvSpPr>
        <p:spPr>
          <a:xfrm>
            <a:off x="261976" y="85433"/>
            <a:ext cx="10972800" cy="734800"/>
          </a:xfrm>
          <a:prstGeom prst="rect">
            <a:avLst/>
          </a:prstGeom>
          <a:noFill/>
          <a:ln>
            <a:noFill/>
          </a:ln>
        </p:spPr>
        <p:txBody>
          <a:bodyPr spcFirstLastPara="1" wrap="square" lIns="121900" tIns="60933" rIns="121900" bIns="60933" anchor="ctr" anchorCtr="0">
            <a:noAutofit/>
          </a:bodyPr>
          <a:lstStyle/>
          <a:p>
            <a:pPr>
              <a:buClr>
                <a:srgbClr val="B89864"/>
              </a:buClr>
            </a:pPr>
            <a:r>
              <a:rPr lang="en"/>
              <a:t>ABOUT US</a:t>
            </a:r>
          </a:p>
        </p:txBody>
      </p:sp>
      <p:sp>
        <p:nvSpPr>
          <p:cNvPr id="128" name="Google Shape;128;p24"/>
          <p:cNvSpPr txBox="1">
            <a:spLocks noGrp="1"/>
          </p:cNvSpPr>
          <p:nvPr>
            <p:ph type="sldNum" idx="12"/>
          </p:nvPr>
        </p:nvSpPr>
        <p:spPr>
          <a:xfrm>
            <a:off x="9208569" y="6587955"/>
            <a:ext cx="2844800" cy="230000"/>
          </a:xfrm>
          <a:prstGeom prst="rect">
            <a:avLst/>
          </a:prstGeom>
          <a:noFill/>
          <a:ln>
            <a:noFill/>
          </a:ln>
        </p:spPr>
        <p:txBody>
          <a:bodyPr spcFirstLastPara="1" wrap="square" lIns="121900" tIns="60933" rIns="121900" bIns="60933" anchor="ctr" anchorCtr="0">
            <a:noAutofit/>
          </a:bodyPr>
          <a:lstStyle/>
          <a:p>
            <a:pPr defTabSz="1219170"/>
            <a:fld id="{00000000-1234-1234-1234-123412341234}" type="slidenum">
              <a:rPr lang="en" kern="0"/>
              <a:pPr defTabSz="1219170"/>
              <a:t>3</a:t>
            </a:fld>
            <a:endParaRPr kern="0"/>
          </a:p>
        </p:txBody>
      </p:sp>
      <p:pic>
        <p:nvPicPr>
          <p:cNvPr id="129" name="Google Shape;129;p24"/>
          <p:cNvPicPr preferRelativeResize="0"/>
          <p:nvPr/>
        </p:nvPicPr>
        <p:blipFill rotWithShape="1">
          <a:blip r:embed="rId3" cstate="email">
            <a:alphaModFix/>
            <a:extLst>
              <a:ext uri="{28A0092B-C50C-407E-A947-70E740481C1C}">
                <a14:useLocalDpi xmlns:a14="http://schemas.microsoft.com/office/drawing/2010/main" val="0"/>
              </a:ext>
            </a:extLst>
          </a:blip>
          <a:srcRect/>
          <a:stretch/>
        </p:blipFill>
        <p:spPr>
          <a:xfrm>
            <a:off x="5665294" y="960934"/>
            <a:ext cx="6123357" cy="3744933"/>
          </a:xfrm>
          <a:prstGeom prst="rect">
            <a:avLst/>
          </a:prstGeom>
          <a:noFill/>
          <a:ln>
            <a:noFill/>
          </a:ln>
        </p:spPr>
      </p:pic>
      <p:pic>
        <p:nvPicPr>
          <p:cNvPr id="130" name="Google Shape;130;p24"/>
          <p:cNvPicPr preferRelativeResize="0"/>
          <p:nvPr/>
        </p:nvPicPr>
        <p:blipFill rotWithShape="1">
          <a:blip r:embed="rId4" cstate="email">
            <a:alphaModFix/>
            <a:extLst>
              <a:ext uri="{28A0092B-C50C-407E-A947-70E740481C1C}">
                <a14:useLocalDpi xmlns:a14="http://schemas.microsoft.com/office/drawing/2010/main" val="0"/>
              </a:ext>
            </a:extLst>
          </a:blip>
          <a:srcRect/>
          <a:stretch/>
        </p:blipFill>
        <p:spPr>
          <a:xfrm>
            <a:off x="1" y="756867"/>
            <a:ext cx="5476967" cy="2853500"/>
          </a:xfrm>
          <a:prstGeom prst="rect">
            <a:avLst/>
          </a:prstGeom>
          <a:noFill/>
          <a:ln>
            <a:noFill/>
          </a:ln>
        </p:spPr>
      </p:pic>
      <p:sp>
        <p:nvSpPr>
          <p:cNvPr id="131" name="Google Shape;131;p24"/>
          <p:cNvSpPr txBox="1"/>
          <p:nvPr/>
        </p:nvSpPr>
        <p:spPr>
          <a:xfrm>
            <a:off x="5543567" y="4846567"/>
            <a:ext cx="6366800" cy="1338000"/>
          </a:xfrm>
          <a:prstGeom prst="rect">
            <a:avLst/>
          </a:prstGeom>
          <a:noFill/>
          <a:ln>
            <a:noFill/>
          </a:ln>
        </p:spPr>
        <p:txBody>
          <a:bodyPr spcFirstLastPara="1" wrap="square" lIns="121900" tIns="121900" rIns="121900" bIns="121900" anchor="t" anchorCtr="0">
            <a:noAutofit/>
          </a:bodyPr>
          <a:lstStyle/>
          <a:p>
            <a:pPr defTabSz="1219170">
              <a:buClr>
                <a:srgbClr val="000000"/>
              </a:buClr>
              <a:buSzPts val="1800"/>
            </a:pPr>
            <a:r>
              <a:rPr lang="en" sz="2400" b="1" kern="0" dirty="0">
                <a:solidFill>
                  <a:srgbClr val="00263E"/>
                </a:solidFill>
                <a:latin typeface="Josefin Sans"/>
                <a:ea typeface="Josefin Sans"/>
                <a:cs typeface="Josefin Sans"/>
                <a:sym typeface="Josefin Sans"/>
              </a:rPr>
              <a:t>Consumers: </a:t>
            </a:r>
            <a:r>
              <a:rPr lang="en" sz="1867" kern="0" dirty="0">
                <a:solidFill>
                  <a:srgbClr val="00263E"/>
                </a:solidFill>
                <a:latin typeface="Josefin Sans"/>
                <a:ea typeface="Josefin Sans"/>
                <a:cs typeface="Josefin Sans"/>
                <a:sym typeface="Josefin Sans"/>
              </a:rPr>
              <a:t>The Sufferfest brand attracts healthy, active and socially conscious consumers that are highly loyal</a:t>
            </a:r>
            <a:r>
              <a:rPr lang="en" sz="1867" b="1" kern="0" dirty="0">
                <a:solidFill>
                  <a:srgbClr val="00263E"/>
                </a:solidFill>
                <a:latin typeface="Josefin Sans"/>
                <a:ea typeface="Josefin Sans"/>
                <a:cs typeface="Josefin Sans"/>
                <a:sym typeface="Josefin Sans"/>
              </a:rPr>
              <a:t> </a:t>
            </a:r>
            <a:r>
              <a:rPr lang="en" sz="1867" kern="0" dirty="0">
                <a:solidFill>
                  <a:srgbClr val="00263E"/>
                </a:solidFill>
                <a:latin typeface="Josefin Sans"/>
                <a:ea typeface="Josefin Sans"/>
                <a:cs typeface="Josefin Sans"/>
                <a:sym typeface="Josefin Sans"/>
              </a:rPr>
              <a:t>and athletically engaged. They love to sweat, suffer and celebrate!</a:t>
            </a:r>
            <a:br>
              <a:rPr lang="en" sz="1867" kern="0" dirty="0">
                <a:solidFill>
                  <a:srgbClr val="00263E"/>
                </a:solidFill>
                <a:latin typeface="Josefin Sans"/>
                <a:ea typeface="Josefin Sans"/>
                <a:cs typeface="Josefin Sans"/>
                <a:sym typeface="Josefin Sans"/>
              </a:rPr>
            </a:br>
            <a:br>
              <a:rPr lang="en" sz="1867" kern="0" dirty="0">
                <a:solidFill>
                  <a:srgbClr val="00263E"/>
                </a:solidFill>
                <a:latin typeface="Josefin Sans"/>
                <a:ea typeface="Josefin Sans"/>
                <a:cs typeface="Josefin Sans"/>
                <a:sym typeface="Josefin Sans"/>
              </a:rPr>
            </a:br>
            <a:endParaRPr sz="1867" b="1" kern="0" dirty="0">
              <a:solidFill>
                <a:srgbClr val="00263E"/>
              </a:solidFill>
              <a:latin typeface="Josefin Sans"/>
              <a:ea typeface="Josefin Sans"/>
              <a:cs typeface="Josefin Sans"/>
              <a:sym typeface="Josefi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8968D9-BB9D-4A36-8186-25987921EBBF}"/>
              </a:ext>
            </a:extLst>
          </p:cNvPr>
          <p:cNvSpPr>
            <a:spLocks noGrp="1"/>
          </p:cNvSpPr>
          <p:nvPr>
            <p:ph type="body" idx="1"/>
          </p:nvPr>
        </p:nvSpPr>
        <p:spPr/>
        <p:txBody>
          <a:bodyPr/>
          <a:lstStyle/>
          <a:p>
            <a:pPr marL="220975" indent="0">
              <a:buNone/>
            </a:pPr>
            <a:r>
              <a:rPr lang="en-US" sz="4000" b="1" dirty="0"/>
              <a:t>WHO IS SUFFERFEST? </a:t>
            </a:r>
          </a:p>
          <a:p>
            <a:pPr marL="220975" indent="0">
              <a:buNone/>
            </a:pPr>
            <a:endParaRPr lang="en-US" sz="2800" b="1" dirty="0"/>
          </a:p>
          <a:p>
            <a:pPr marL="0" indent="0">
              <a:buNone/>
            </a:pPr>
            <a:r>
              <a:rPr lang="en-US" sz="2400" dirty="0">
                <a:highlight>
                  <a:srgbClr val="FFFFFF"/>
                </a:highlight>
              </a:rPr>
              <a:t>Sufferfest Beer Company is a woman founded certified B Corporation who crafts beer inspired by those who aspire to live healthy, active lifestyles. We are the pioneer of purpose-brewed craft light beer made with exotic ingredients that add flavor complexity.   </a:t>
            </a:r>
            <a:endParaRPr lang="en-US" sz="3600" dirty="0"/>
          </a:p>
        </p:txBody>
      </p:sp>
      <p:pic>
        <p:nvPicPr>
          <p:cNvPr id="7" name="Picture 6">
            <a:extLst>
              <a:ext uri="{FF2B5EF4-FFF2-40B4-BE49-F238E27FC236}">
                <a16:creationId xmlns:a16="http://schemas.microsoft.com/office/drawing/2014/main" id="{7B7A5FBE-D02D-4FF2-9050-A2673D3E852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02890" y="4109437"/>
            <a:ext cx="2701262" cy="2286000"/>
          </a:xfrm>
          <a:prstGeom prst="rect">
            <a:avLst/>
          </a:prstGeom>
        </p:spPr>
      </p:pic>
      <p:pic>
        <p:nvPicPr>
          <p:cNvPr id="8" name="Picture 7">
            <a:extLst>
              <a:ext uri="{FF2B5EF4-FFF2-40B4-BE49-F238E27FC236}">
                <a16:creationId xmlns:a16="http://schemas.microsoft.com/office/drawing/2014/main" id="{80256AE2-A638-4F0D-A615-2E86B269BDE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607602" y="4109437"/>
            <a:ext cx="2701262" cy="2286000"/>
          </a:xfrm>
          <a:prstGeom prst="rect">
            <a:avLst/>
          </a:prstGeom>
        </p:spPr>
      </p:pic>
      <p:pic>
        <p:nvPicPr>
          <p:cNvPr id="9" name="Picture 8">
            <a:extLst>
              <a:ext uri="{FF2B5EF4-FFF2-40B4-BE49-F238E27FC236}">
                <a16:creationId xmlns:a16="http://schemas.microsoft.com/office/drawing/2014/main" id="{F39EE436-CBE7-472A-AEB5-18C45A7FE0A7}"/>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798178" y="4109437"/>
            <a:ext cx="2693039" cy="2286000"/>
          </a:xfrm>
          <a:prstGeom prst="rect">
            <a:avLst/>
          </a:prstGeom>
        </p:spPr>
      </p:pic>
      <p:sp>
        <p:nvSpPr>
          <p:cNvPr id="5" name="Title 4">
            <a:extLst>
              <a:ext uri="{FF2B5EF4-FFF2-40B4-BE49-F238E27FC236}">
                <a16:creationId xmlns:a16="http://schemas.microsoft.com/office/drawing/2014/main" id="{A53B3891-4F5A-4749-BAB8-61621F5E0714}"/>
              </a:ext>
            </a:extLst>
          </p:cNvPr>
          <p:cNvSpPr>
            <a:spLocks noGrp="1"/>
          </p:cNvSpPr>
          <p:nvPr>
            <p:ph type="title"/>
          </p:nvPr>
        </p:nvSpPr>
        <p:spPr/>
        <p:txBody>
          <a:bodyPr/>
          <a:lstStyle/>
          <a:p>
            <a:r>
              <a:rPr lang="en-US" dirty="0"/>
              <a:t>Brand Overview</a:t>
            </a:r>
            <a:br>
              <a:rPr lang="en-US" dirty="0"/>
            </a:br>
            <a:endParaRPr lang="en-US" dirty="0"/>
          </a:p>
        </p:txBody>
      </p:sp>
    </p:spTree>
    <p:extLst>
      <p:ext uri="{BB962C8B-B14F-4D97-AF65-F5344CB8AC3E}">
        <p14:creationId xmlns:p14="http://schemas.microsoft.com/office/powerpoint/2010/main" val="1766076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8968D9-BB9D-4A36-8186-25987921EBBF}"/>
              </a:ext>
            </a:extLst>
          </p:cNvPr>
          <p:cNvSpPr>
            <a:spLocks noGrp="1"/>
          </p:cNvSpPr>
          <p:nvPr>
            <p:ph type="body" idx="1"/>
          </p:nvPr>
        </p:nvSpPr>
        <p:spPr>
          <a:xfrm>
            <a:off x="609600" y="815377"/>
            <a:ext cx="10972800" cy="5042400"/>
          </a:xfrm>
        </p:spPr>
        <p:txBody>
          <a:bodyPr/>
          <a:lstStyle/>
          <a:p>
            <a:pPr marL="220975" indent="0">
              <a:spcAft>
                <a:spcPts val="1800"/>
              </a:spcAft>
              <a:buNone/>
            </a:pPr>
            <a:r>
              <a:rPr lang="en-US" sz="4000" b="1" dirty="0"/>
              <a:t>THE WHY? </a:t>
            </a:r>
          </a:p>
          <a:p>
            <a:pPr marL="220975" indent="0">
              <a:buNone/>
            </a:pPr>
            <a:r>
              <a:rPr lang="en-US" sz="2800" dirty="0">
                <a:highlight>
                  <a:srgbClr val="FFFFFF"/>
                </a:highlight>
              </a:rPr>
              <a:t>Sufferfest was founded to satisfy the need for the perfect finish line beer —something that spoke to active and healthy consumers who cared about what they put into their bodies. At a time where “better for you” food options are crowding the shelves, the “functional beverage” category continues to lead as the fastest growing sub-category.  </a:t>
            </a:r>
            <a:endParaRPr lang="en-US" sz="3600" dirty="0"/>
          </a:p>
        </p:txBody>
      </p:sp>
      <p:sp>
        <p:nvSpPr>
          <p:cNvPr id="3" name="Title 2">
            <a:extLst>
              <a:ext uri="{FF2B5EF4-FFF2-40B4-BE49-F238E27FC236}">
                <a16:creationId xmlns:a16="http://schemas.microsoft.com/office/drawing/2014/main" id="{79D8F7CF-0953-41D8-B29B-6F028B047655}"/>
              </a:ext>
            </a:extLst>
          </p:cNvPr>
          <p:cNvSpPr>
            <a:spLocks noGrp="1"/>
          </p:cNvSpPr>
          <p:nvPr>
            <p:ph type="title"/>
          </p:nvPr>
        </p:nvSpPr>
        <p:spPr/>
        <p:txBody>
          <a:bodyPr/>
          <a:lstStyle/>
          <a:p>
            <a:r>
              <a:rPr lang="en-US" dirty="0"/>
              <a:t>SUFFERFEST BRAND OVERVIEW</a:t>
            </a:r>
          </a:p>
        </p:txBody>
      </p:sp>
      <p:pic>
        <p:nvPicPr>
          <p:cNvPr id="10" name="Screen Shot 2019-05-03 at 9.58.24 AM.png" descr="Screen Shot 2019-05-03 at 9.58.24 AM.png">
            <a:extLst>
              <a:ext uri="{FF2B5EF4-FFF2-40B4-BE49-F238E27FC236}">
                <a16:creationId xmlns:a16="http://schemas.microsoft.com/office/drawing/2014/main" id="{A9D7CA44-9768-4EA8-AA35-30BE841F0B3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04535" y="4182610"/>
            <a:ext cx="2677500" cy="2286000"/>
          </a:xfrm>
          <a:prstGeom prst="rect">
            <a:avLst/>
          </a:prstGeom>
          <a:ln w="12700">
            <a:miter lim="400000"/>
          </a:ln>
        </p:spPr>
      </p:pic>
      <p:pic>
        <p:nvPicPr>
          <p:cNvPr id="11" name="Image" descr="Image">
            <a:extLst>
              <a:ext uri="{FF2B5EF4-FFF2-40B4-BE49-F238E27FC236}">
                <a16:creationId xmlns:a16="http://schemas.microsoft.com/office/drawing/2014/main" id="{4E0ED991-62B3-41D6-A1E1-E0DCF316799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766955" y="4182610"/>
            <a:ext cx="2416509" cy="2286000"/>
          </a:xfrm>
          <a:prstGeom prst="rect">
            <a:avLst/>
          </a:prstGeom>
          <a:ln w="12700">
            <a:miter lim="400000"/>
          </a:ln>
        </p:spPr>
      </p:pic>
      <p:pic>
        <p:nvPicPr>
          <p:cNvPr id="12" name="Screen Shot 2019-04-12 at 2.55.39 PM.png" descr="Screen Shot 2019-04-12 at 2.55.39 PM.png">
            <a:extLst>
              <a:ext uri="{FF2B5EF4-FFF2-40B4-BE49-F238E27FC236}">
                <a16:creationId xmlns:a16="http://schemas.microsoft.com/office/drawing/2014/main" id="{C214387E-391B-4398-9188-369FD38731A5}"/>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636054" y="4182610"/>
            <a:ext cx="2286000" cy="2286000"/>
          </a:xfrm>
          <a:prstGeom prst="rect">
            <a:avLst/>
          </a:prstGeom>
          <a:ln w="12700">
            <a:miter lim="400000"/>
          </a:ln>
        </p:spPr>
      </p:pic>
    </p:spTree>
    <p:extLst>
      <p:ext uri="{BB962C8B-B14F-4D97-AF65-F5344CB8AC3E}">
        <p14:creationId xmlns:p14="http://schemas.microsoft.com/office/powerpoint/2010/main" val="324465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title"/>
          </p:nvPr>
        </p:nvSpPr>
        <p:spPr>
          <a:xfrm>
            <a:off x="261976" y="0"/>
            <a:ext cx="10972800" cy="734800"/>
          </a:xfrm>
          <a:prstGeom prst="rect">
            <a:avLst/>
          </a:prstGeom>
        </p:spPr>
        <p:txBody>
          <a:bodyPr spcFirstLastPara="1" wrap="square" lIns="121900" tIns="121900" rIns="121900" bIns="121900" anchor="ctr" anchorCtr="0">
            <a:noAutofit/>
          </a:bodyPr>
          <a:lstStyle/>
          <a:p>
            <a:r>
              <a:rPr lang="en" dirty="0"/>
              <a:t>INDUSTRY TRENDS TOWARDS FUNCTIONAL &amp; WELLNESS</a:t>
            </a:r>
            <a:endParaRPr dirty="0"/>
          </a:p>
        </p:txBody>
      </p:sp>
      <p:sp>
        <p:nvSpPr>
          <p:cNvPr id="175" name="Google Shape;175;p25"/>
          <p:cNvSpPr txBox="1"/>
          <p:nvPr/>
        </p:nvSpPr>
        <p:spPr>
          <a:xfrm>
            <a:off x="85233" y="6189700"/>
            <a:ext cx="7521200" cy="367200"/>
          </a:xfrm>
          <a:prstGeom prst="rect">
            <a:avLst/>
          </a:prstGeom>
          <a:noFill/>
          <a:ln>
            <a:noFill/>
          </a:ln>
        </p:spPr>
        <p:txBody>
          <a:bodyPr spcFirstLastPara="1" wrap="square" lIns="121900" tIns="121900" rIns="121900" bIns="121900" anchor="t" anchorCtr="0">
            <a:noAutofit/>
          </a:bodyPr>
          <a:lstStyle/>
          <a:p>
            <a:pPr defTabSz="1219170">
              <a:buClr>
                <a:srgbClr val="000000"/>
              </a:buClr>
            </a:pPr>
            <a:endParaRPr sz="1067" kern="0">
              <a:solidFill>
                <a:srgbClr val="00263E"/>
              </a:solidFill>
              <a:latin typeface="Francois One"/>
              <a:ea typeface="Francois One"/>
              <a:cs typeface="Francois One"/>
              <a:sym typeface="Francois One"/>
            </a:endParaRPr>
          </a:p>
        </p:txBody>
      </p:sp>
      <p:sp>
        <p:nvSpPr>
          <p:cNvPr id="176" name="Google Shape;176;p25"/>
          <p:cNvSpPr txBox="1"/>
          <p:nvPr/>
        </p:nvSpPr>
        <p:spPr>
          <a:xfrm>
            <a:off x="64736" y="880133"/>
            <a:ext cx="9457635" cy="5196000"/>
          </a:xfrm>
          <a:prstGeom prst="rect">
            <a:avLst/>
          </a:prstGeom>
          <a:noFill/>
          <a:ln>
            <a:noFill/>
          </a:ln>
        </p:spPr>
        <p:txBody>
          <a:bodyPr spcFirstLastPara="1" wrap="square" lIns="121900" tIns="121900" rIns="121900" bIns="121900" anchor="t" anchorCtr="0">
            <a:noAutofit/>
          </a:bodyPr>
          <a:lstStyle/>
          <a:p>
            <a:pPr marL="609585" indent="-440256" defTabSz="1219170">
              <a:lnSpc>
                <a:spcPct val="111864"/>
              </a:lnSpc>
              <a:buClr>
                <a:srgbClr val="AC8B1A"/>
              </a:buClr>
              <a:buSzPts val="1600"/>
              <a:buFont typeface="Francois One"/>
              <a:buChar char="❖"/>
            </a:pPr>
            <a:r>
              <a:rPr lang="en" sz="2400" u="sng" kern="0" dirty="0">
                <a:solidFill>
                  <a:srgbClr val="00263E"/>
                </a:solidFill>
                <a:latin typeface="Josefin Sans" panose="020B0604020202020204" charset="0"/>
                <a:ea typeface="Francois One"/>
                <a:cs typeface="Francois One"/>
                <a:sym typeface="Francois One"/>
              </a:rPr>
              <a:t>How Low-Alcohol Beers Became Brewing's Next Big Thing</a:t>
            </a:r>
            <a:endParaRPr sz="1400" u="sng" kern="0" dirty="0">
              <a:solidFill>
                <a:srgbClr val="00263E"/>
              </a:solidFill>
              <a:latin typeface="Josefin Sans" panose="020B0604020202020204" charset="0"/>
              <a:ea typeface="Francois One"/>
              <a:cs typeface="Francois One"/>
              <a:sym typeface="Francois One"/>
            </a:endParaRPr>
          </a:p>
          <a:p>
            <a:pPr marL="1219170" lvl="1" indent="-406390" defTabSz="1219170">
              <a:buClr>
                <a:srgbClr val="00263E"/>
              </a:buClr>
              <a:buSzPts val="1200"/>
              <a:buFont typeface="Francois One"/>
              <a:buChar char="➢"/>
            </a:pPr>
            <a:r>
              <a:rPr lang="en" sz="1400" b="1" kern="0" dirty="0">
                <a:solidFill>
                  <a:srgbClr val="00263E"/>
                </a:solidFill>
                <a:latin typeface="Josefin Sans" panose="020B0604020202020204" charset="0"/>
                <a:ea typeface="Francois One"/>
                <a:cs typeface="Francois One"/>
                <a:sym typeface="Francois One"/>
              </a:rPr>
              <a:t>“</a:t>
            </a:r>
            <a:r>
              <a:rPr lang="en" sz="1400" b="1" kern="0" dirty="0">
                <a:solidFill>
                  <a:srgbClr val="00263E"/>
                </a:solidFill>
                <a:highlight>
                  <a:srgbClr val="FFFFFF"/>
                </a:highlight>
                <a:latin typeface="Josefin Sans" panose="020B0604020202020204" charset="0"/>
                <a:ea typeface="Francois One"/>
                <a:cs typeface="Francois One"/>
                <a:sym typeface="Francois One"/>
              </a:rPr>
              <a:t>While the average craft beer drinker might not realize it, big breweries see huge potential for their low-calorie, “active lifestyle” beers.”</a:t>
            </a:r>
            <a:endParaRPr sz="1400" b="1" kern="0" dirty="0">
              <a:solidFill>
                <a:srgbClr val="00263E"/>
              </a:solidFill>
              <a:highlight>
                <a:srgbClr val="FFFFFF"/>
              </a:highlight>
              <a:latin typeface="Josefin Sans" panose="020B0604020202020204" charset="0"/>
              <a:ea typeface="Francois One"/>
              <a:cs typeface="Francois One"/>
              <a:sym typeface="Francois One"/>
            </a:endParaRPr>
          </a:p>
          <a:p>
            <a:pPr marL="1219170" defTabSz="1219170">
              <a:buClr>
                <a:srgbClr val="000000"/>
              </a:buClr>
            </a:pPr>
            <a:r>
              <a:rPr lang="en" sz="1050" b="1" kern="0" dirty="0">
                <a:solidFill>
                  <a:srgbClr val="00263E"/>
                </a:solidFill>
                <a:latin typeface="Josefin Sans" panose="020B0604020202020204" charset="0"/>
                <a:ea typeface="Francois One"/>
                <a:cs typeface="Francois One"/>
                <a:sym typeface="Francois One"/>
              </a:rPr>
              <a:t>Bernot, K. (2018, November 2). “How Low-Alcohol Beers Became Brewing’s Next Big Thing. Retrieved from </a:t>
            </a:r>
            <a:r>
              <a:rPr lang="en" sz="1050" b="1" u="sng" kern="0" dirty="0">
                <a:solidFill>
                  <a:srgbClr val="0000FF"/>
                </a:solidFill>
                <a:latin typeface="Josefin Sans" panose="020B0604020202020204" charset="0"/>
                <a:ea typeface="Francois One"/>
                <a:cs typeface="Francois One"/>
                <a:sym typeface="Francois One"/>
                <a:hlinkClick r:id="rId3"/>
              </a:rPr>
              <a:t>www.thrillist.com</a:t>
            </a:r>
            <a:r>
              <a:rPr lang="en" sz="1050" b="1" kern="0" dirty="0">
                <a:solidFill>
                  <a:srgbClr val="00263E"/>
                </a:solidFill>
                <a:latin typeface="Josefin Sans" panose="020B0604020202020204" charset="0"/>
                <a:ea typeface="Francois One"/>
                <a:cs typeface="Francois One"/>
                <a:sym typeface="Francois One"/>
              </a:rPr>
              <a:t>. </a:t>
            </a:r>
            <a:endParaRPr sz="1050" b="1" kern="0" dirty="0">
              <a:solidFill>
                <a:srgbClr val="00263E"/>
              </a:solidFill>
              <a:latin typeface="Josefin Sans" panose="020B0604020202020204" charset="0"/>
              <a:ea typeface="Francois One"/>
              <a:cs typeface="Francois One"/>
              <a:sym typeface="Francois One"/>
            </a:endParaRPr>
          </a:p>
          <a:p>
            <a:pPr marL="1219170" defTabSz="1219170">
              <a:buClr>
                <a:srgbClr val="000000"/>
              </a:buClr>
            </a:pPr>
            <a:endParaRPr sz="1400" kern="0" dirty="0">
              <a:solidFill>
                <a:srgbClr val="00263E"/>
              </a:solidFill>
              <a:latin typeface="Josefin Sans" panose="020B0604020202020204" charset="0"/>
              <a:ea typeface="Francois One"/>
              <a:cs typeface="Francois One"/>
              <a:sym typeface="Francois One"/>
            </a:endParaRPr>
          </a:p>
          <a:p>
            <a:pPr defTabSz="1219170">
              <a:buClr>
                <a:srgbClr val="000000"/>
              </a:buClr>
            </a:pPr>
            <a:endParaRPr sz="1400" u="sng" kern="0" dirty="0">
              <a:solidFill>
                <a:srgbClr val="00263E"/>
              </a:solidFill>
              <a:highlight>
                <a:srgbClr val="FFFFFF"/>
              </a:highlight>
              <a:latin typeface="Josefin Sans" panose="020B0604020202020204" charset="0"/>
              <a:ea typeface="Francois One"/>
              <a:cs typeface="Francois One"/>
              <a:sym typeface="Francois One"/>
            </a:endParaRPr>
          </a:p>
          <a:p>
            <a:pPr defTabSz="1219170">
              <a:buClr>
                <a:srgbClr val="000000"/>
              </a:buClr>
            </a:pPr>
            <a:endParaRPr sz="1400" kern="0" dirty="0">
              <a:solidFill>
                <a:srgbClr val="00263E"/>
              </a:solidFill>
              <a:latin typeface="Josefin Sans" panose="020B0604020202020204" charset="0"/>
              <a:ea typeface="Francois One"/>
              <a:cs typeface="Francois One"/>
              <a:sym typeface="Francois One"/>
            </a:endParaRPr>
          </a:p>
          <a:p>
            <a:pPr marL="609585" indent="-440256" defTabSz="1219170">
              <a:buClr>
                <a:srgbClr val="AC8B1A"/>
              </a:buClr>
              <a:buSzPts val="1600"/>
              <a:buFont typeface="Francois One"/>
              <a:buChar char="❖"/>
            </a:pPr>
            <a:r>
              <a:rPr lang="en" sz="2400" u="sng" kern="0" dirty="0">
                <a:solidFill>
                  <a:srgbClr val="00263E"/>
                </a:solidFill>
                <a:highlight>
                  <a:srgbClr val="FFFFFF"/>
                </a:highlight>
                <a:latin typeface="Josefin Sans" panose="020B0604020202020204" charset="0"/>
                <a:ea typeface="Francois One"/>
                <a:cs typeface="Francois One"/>
                <a:sym typeface="Francois One"/>
              </a:rPr>
              <a:t>Breweries Are Trying to Make Beer Healthier</a:t>
            </a:r>
            <a:endParaRPr sz="2400" u="sng" kern="0" dirty="0">
              <a:solidFill>
                <a:srgbClr val="00263E"/>
              </a:solidFill>
              <a:highlight>
                <a:srgbClr val="FFFFFF"/>
              </a:highlight>
              <a:latin typeface="Josefin Sans" panose="020B0604020202020204" charset="0"/>
              <a:ea typeface="Francois One"/>
              <a:cs typeface="Francois One"/>
              <a:sym typeface="Francois One"/>
            </a:endParaRPr>
          </a:p>
          <a:p>
            <a:pPr marL="1219170" lvl="1" indent="-406390" defTabSz="1219170">
              <a:buClr>
                <a:srgbClr val="00263E"/>
              </a:buClr>
              <a:buSzPts val="1200"/>
              <a:buFont typeface="Francois One"/>
              <a:buChar char="➢"/>
            </a:pPr>
            <a:r>
              <a:rPr lang="en" sz="1400" b="1" kern="0" dirty="0">
                <a:solidFill>
                  <a:srgbClr val="00263E"/>
                </a:solidFill>
                <a:highlight>
                  <a:srgbClr val="FFFFFF"/>
                </a:highlight>
                <a:latin typeface="Josefin Sans" panose="020B0604020202020204" charset="0"/>
                <a:ea typeface="Francois One"/>
                <a:cs typeface="Francois One"/>
                <a:sym typeface="Francois One"/>
              </a:rPr>
              <a:t>“‘Low or no alcohol is of interest to many brewers especially in the US because wellness is a huge facet that’s driving a lot of consumer packaged goods sales,’ Julia Herz, the craft beer program director at the Brewers Association, told MarketWatch. ‘Wellness and health is a big deal and many people are taking a look at their beverage alcohol consumption.’”</a:t>
            </a:r>
            <a:endParaRPr sz="1400" b="1" kern="0" dirty="0">
              <a:solidFill>
                <a:srgbClr val="00263E"/>
              </a:solidFill>
              <a:highlight>
                <a:srgbClr val="FFFFFF"/>
              </a:highlight>
              <a:latin typeface="Josefin Sans" panose="020B0604020202020204" charset="0"/>
              <a:ea typeface="Francois One"/>
              <a:cs typeface="Francois One"/>
              <a:sym typeface="Francois One"/>
            </a:endParaRPr>
          </a:p>
          <a:p>
            <a:pPr marL="1219170" defTabSz="1219170">
              <a:buClr>
                <a:srgbClr val="000000"/>
              </a:buClr>
              <a:buSzPts val="1100"/>
            </a:pPr>
            <a:r>
              <a:rPr lang="en" sz="1050" b="1" kern="0" dirty="0">
                <a:solidFill>
                  <a:srgbClr val="00263E"/>
                </a:solidFill>
                <a:highlight>
                  <a:srgbClr val="FFFFFF"/>
                </a:highlight>
                <a:latin typeface="Josefin Sans" panose="020B0604020202020204" charset="0"/>
                <a:ea typeface="Francois One"/>
                <a:cs typeface="Francois One"/>
                <a:sym typeface="Francois One"/>
              </a:rPr>
              <a:t>Settembre</a:t>
            </a:r>
            <a:r>
              <a:rPr lang="en" sz="1050" b="1" kern="0" dirty="0">
                <a:solidFill>
                  <a:srgbClr val="00263E"/>
                </a:solidFill>
                <a:latin typeface="Josefin Sans" panose="020B0604020202020204" charset="0"/>
                <a:ea typeface="Francois One"/>
                <a:cs typeface="Francois One"/>
                <a:sym typeface="Francois One"/>
              </a:rPr>
              <a:t>, J. (2019, March 11). Breweries Are Trying to Make Beer Healthier. Retrieved from </a:t>
            </a:r>
            <a:r>
              <a:rPr lang="en" sz="1050" b="1" u="sng" kern="0" dirty="0">
                <a:solidFill>
                  <a:srgbClr val="0000FF"/>
                </a:solidFill>
                <a:latin typeface="Josefin Sans" panose="020B0604020202020204" charset="0"/>
                <a:ea typeface="Francois One"/>
                <a:cs typeface="Francois One"/>
                <a:sym typeface="Francois One"/>
                <a:hlinkClick r:id="rId4"/>
              </a:rPr>
              <a:t>www.nypost.com</a:t>
            </a:r>
            <a:r>
              <a:rPr lang="en" sz="1050" b="1" kern="0" dirty="0">
                <a:solidFill>
                  <a:srgbClr val="00263E"/>
                </a:solidFill>
                <a:latin typeface="Josefin Sans" panose="020B0604020202020204" charset="0"/>
                <a:ea typeface="Francois One"/>
                <a:cs typeface="Francois One"/>
                <a:sym typeface="Francois One"/>
              </a:rPr>
              <a:t>. </a:t>
            </a:r>
          </a:p>
          <a:p>
            <a:pPr marL="1219170" defTabSz="1219170">
              <a:buClr>
                <a:srgbClr val="000000"/>
              </a:buClr>
              <a:buSzPts val="1100"/>
            </a:pPr>
            <a:endParaRPr lang="en" sz="1400" b="1" kern="0" dirty="0">
              <a:solidFill>
                <a:srgbClr val="00263E"/>
              </a:solidFill>
              <a:latin typeface="Josefin Sans" panose="020B0604020202020204" charset="0"/>
              <a:ea typeface="Francois One"/>
              <a:cs typeface="Francois One"/>
              <a:sym typeface="Francois One"/>
            </a:endParaRPr>
          </a:p>
          <a:p>
            <a:pPr marL="1219170" defTabSz="1219170">
              <a:buClr>
                <a:srgbClr val="000000"/>
              </a:buClr>
              <a:buSzPts val="1100"/>
            </a:pPr>
            <a:endParaRPr lang="en" sz="1400" b="1" kern="0" dirty="0">
              <a:solidFill>
                <a:srgbClr val="00263E"/>
              </a:solidFill>
              <a:latin typeface="Josefin Sans" panose="020B0604020202020204" charset="0"/>
              <a:ea typeface="Francois One"/>
              <a:cs typeface="Francois One"/>
              <a:sym typeface="Francois One"/>
            </a:endParaRPr>
          </a:p>
          <a:p>
            <a:pPr marL="1219170" defTabSz="1219170">
              <a:buClr>
                <a:srgbClr val="000000"/>
              </a:buClr>
              <a:buSzPts val="1100"/>
            </a:pPr>
            <a:endParaRPr lang="en" sz="1400" b="1" kern="0" dirty="0">
              <a:solidFill>
                <a:srgbClr val="00263E"/>
              </a:solidFill>
              <a:latin typeface="Josefin Sans" panose="020B0604020202020204" charset="0"/>
              <a:ea typeface="Francois One"/>
              <a:cs typeface="Francois One"/>
              <a:sym typeface="Francois One"/>
            </a:endParaRPr>
          </a:p>
          <a:p>
            <a:pPr marL="609585" indent="-440256" defTabSz="1219170">
              <a:buClr>
                <a:srgbClr val="AC8B1A"/>
              </a:buClr>
              <a:buSzPts val="1600"/>
              <a:buFont typeface="Francois One"/>
              <a:buChar char="❖"/>
            </a:pPr>
            <a:r>
              <a:rPr lang="en-US" sz="2400" u="sng" kern="0" dirty="0">
                <a:solidFill>
                  <a:srgbClr val="00263E"/>
                </a:solidFill>
                <a:highlight>
                  <a:srgbClr val="FFFFFF"/>
                </a:highlight>
                <a:latin typeface="Josefin Sans" panose="020B0604020202020204" charset="0"/>
                <a:ea typeface="Francois One"/>
                <a:cs typeface="Francois One"/>
                <a:sym typeface="Francois One"/>
              </a:rPr>
              <a:t>Craft Brewers Lighten Up and Take Aim at the ‘Sweaty Consumer’</a:t>
            </a:r>
          </a:p>
          <a:p>
            <a:pPr marL="1219170" lvl="1" indent="-406390" defTabSz="1219170">
              <a:buClr>
                <a:srgbClr val="00263E"/>
              </a:buClr>
              <a:buSzPts val="1200"/>
              <a:buFont typeface="Francois One"/>
              <a:buChar char="➢"/>
            </a:pPr>
            <a:r>
              <a:rPr lang="en-US" sz="1400" b="1" i="1" dirty="0">
                <a:solidFill>
                  <a:srgbClr val="00263E"/>
                </a:solidFill>
                <a:highlight>
                  <a:srgbClr val="FFFFFF"/>
                </a:highlight>
                <a:latin typeface="Josefin Sans" panose="020B0604020202020204"/>
              </a:rPr>
              <a:t>"From Day 1, we focused on the ‘sweaty consumer,’” she said. “There is that demographic that is the millennial person who votes with dollars, who wants to have something that’s new and indulgent but understands their health-conscious lifestyle, and that sweaty consumer is a tribe that I’m a part of and speak to and sweat with.”</a:t>
            </a:r>
          </a:p>
          <a:p>
            <a:pPr marL="812780" lvl="1" defTabSz="1219170">
              <a:buClr>
                <a:srgbClr val="00263E"/>
              </a:buClr>
              <a:buSzPts val="1200"/>
            </a:pPr>
            <a:r>
              <a:rPr lang="en-US" sz="1400" b="1" i="1" kern="0" dirty="0">
                <a:solidFill>
                  <a:srgbClr val="00263E"/>
                </a:solidFill>
                <a:highlight>
                  <a:srgbClr val="FFFFFF"/>
                </a:highlight>
                <a:latin typeface="Josefin Sans" panose="020B0604020202020204"/>
                <a:ea typeface="Francois One"/>
                <a:cs typeface="Francois One"/>
                <a:sym typeface="Francois One"/>
              </a:rPr>
              <a:t>	</a:t>
            </a:r>
            <a:r>
              <a:rPr lang="en-US" sz="1050" b="1" kern="0" dirty="0" err="1">
                <a:solidFill>
                  <a:srgbClr val="00263E"/>
                </a:solidFill>
                <a:highlight>
                  <a:srgbClr val="FFFFFF"/>
                </a:highlight>
                <a:latin typeface="Josefin Sans" panose="020B0604020202020204" charset="0"/>
                <a:ea typeface="Francois One"/>
                <a:cs typeface="Francois One"/>
                <a:sym typeface="Francois One"/>
              </a:rPr>
              <a:t>Sedacca</a:t>
            </a:r>
            <a:r>
              <a:rPr lang="en-US" sz="1050" b="1" kern="0" dirty="0">
                <a:solidFill>
                  <a:srgbClr val="00263E"/>
                </a:solidFill>
                <a:highlight>
                  <a:srgbClr val="FFFFFF"/>
                </a:highlight>
                <a:latin typeface="Josefin Sans" panose="020B0604020202020204" charset="0"/>
                <a:ea typeface="Francois One"/>
                <a:cs typeface="Francois One"/>
                <a:sym typeface="Francois One"/>
              </a:rPr>
              <a:t>, M. (2019, May 26). Craft Brewers Lighten Up and Take Aim at the ‘Sweaty Consumer.’ Retrieved from </a:t>
            </a:r>
            <a:r>
              <a:rPr lang="en-US" sz="1050" b="1" u="sng" kern="0" dirty="0">
                <a:solidFill>
                  <a:srgbClr val="0000FF"/>
                </a:solidFill>
                <a:highlight>
                  <a:srgbClr val="FFFFFF"/>
                </a:highlight>
                <a:latin typeface="Josefin Sans" panose="020B0604020202020204" charset="0"/>
                <a:ea typeface="Francois One"/>
                <a:cs typeface="Francois One"/>
                <a:sym typeface="Francois One"/>
                <a:hlinkClick r:id="rId5"/>
              </a:rPr>
              <a:t>www.nytimes.com</a:t>
            </a:r>
            <a:r>
              <a:rPr lang="en-US" sz="1050" b="1" kern="0" dirty="0">
                <a:solidFill>
                  <a:srgbClr val="00263E"/>
                </a:solidFill>
                <a:highlight>
                  <a:srgbClr val="FFFFFF"/>
                </a:highlight>
                <a:latin typeface="Josefin Sans" panose="020B0604020202020204" charset="0"/>
                <a:ea typeface="Francois One"/>
                <a:cs typeface="Francois One"/>
                <a:sym typeface="Francois One"/>
              </a:rPr>
              <a:t>. </a:t>
            </a:r>
          </a:p>
          <a:p>
            <a:pPr marL="1219170" defTabSz="1219170">
              <a:buClr>
                <a:srgbClr val="000000"/>
              </a:buClr>
            </a:pPr>
            <a:endParaRPr sz="1400" kern="0" dirty="0">
              <a:solidFill>
                <a:srgbClr val="00263E"/>
              </a:solidFill>
              <a:highlight>
                <a:srgbClr val="FFFFFF"/>
              </a:highlight>
              <a:latin typeface="Josefin Sans" panose="020B0604020202020204" charset="0"/>
              <a:ea typeface="Francois One"/>
              <a:cs typeface="Francois One"/>
              <a:sym typeface="Francois One"/>
            </a:endParaRPr>
          </a:p>
        </p:txBody>
      </p:sp>
      <p:pic>
        <p:nvPicPr>
          <p:cNvPr id="177" name="Google Shape;177;p25"/>
          <p:cNvPicPr preferRelativeResize="0"/>
          <p:nvPr/>
        </p:nvPicPr>
        <p:blipFill rotWithShape="1">
          <a:blip r:embed="rId6" cstate="email">
            <a:alphaModFix/>
            <a:extLst>
              <a:ext uri="{28A0092B-C50C-407E-A947-70E740481C1C}">
                <a14:useLocalDpi xmlns:a14="http://schemas.microsoft.com/office/drawing/2010/main" val="0"/>
              </a:ext>
            </a:extLst>
          </a:blip>
          <a:srcRect/>
          <a:stretch/>
        </p:blipFill>
        <p:spPr>
          <a:xfrm>
            <a:off x="9165934" y="906567"/>
            <a:ext cx="2617668" cy="3043603"/>
          </a:xfrm>
          <a:prstGeom prst="rect">
            <a:avLst/>
          </a:prstGeom>
          <a:noFill/>
          <a:ln>
            <a:noFill/>
          </a:ln>
        </p:spPr>
      </p:pic>
      <p:pic>
        <p:nvPicPr>
          <p:cNvPr id="178" name="Google Shape;178;p25"/>
          <p:cNvPicPr preferRelativeResize="0"/>
          <p:nvPr/>
        </p:nvPicPr>
        <p:blipFill>
          <a:blip r:embed="rId7" cstate="email">
            <a:alphaModFix/>
            <a:extLst>
              <a:ext uri="{28A0092B-C50C-407E-A947-70E740481C1C}">
                <a14:useLocalDpi xmlns:a14="http://schemas.microsoft.com/office/drawing/2010/main" val="0"/>
              </a:ext>
            </a:extLst>
          </a:blip>
          <a:stretch>
            <a:fillRect/>
          </a:stretch>
        </p:blipFill>
        <p:spPr>
          <a:xfrm>
            <a:off x="9165934" y="4288221"/>
            <a:ext cx="2917266" cy="201514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9660DE-0466-4A63-971D-2DF13FADABED}"/>
              </a:ext>
            </a:extLst>
          </p:cNvPr>
          <p:cNvSpPr>
            <a:spLocks noGrp="1"/>
          </p:cNvSpPr>
          <p:nvPr>
            <p:ph type="body" idx="1"/>
          </p:nvPr>
        </p:nvSpPr>
        <p:spPr>
          <a:xfrm>
            <a:off x="7835113" y="1083733"/>
            <a:ext cx="4040936" cy="5042400"/>
          </a:xfrm>
        </p:spPr>
        <p:txBody>
          <a:bodyPr/>
          <a:lstStyle/>
          <a:p>
            <a:pPr marL="220975" indent="0">
              <a:buNone/>
            </a:pPr>
            <a:r>
              <a:rPr lang="en-US" sz="2800" b="1" dirty="0"/>
              <a:t>New Variety Pack</a:t>
            </a:r>
          </a:p>
          <a:p>
            <a:r>
              <a:rPr lang="en-US" sz="2000" dirty="0"/>
              <a:t>6-pack 12oz cans</a:t>
            </a:r>
          </a:p>
          <a:p>
            <a:r>
              <a:rPr lang="en-US" sz="2000" dirty="0"/>
              <a:t>Repeat Kolsch</a:t>
            </a:r>
          </a:p>
          <a:p>
            <a:r>
              <a:rPr lang="en-US" sz="2000" dirty="0"/>
              <a:t>FKT Pale Ale</a:t>
            </a:r>
          </a:p>
          <a:p>
            <a:r>
              <a:rPr lang="en-US" sz="2000" dirty="0"/>
              <a:t>Head Start Stout</a:t>
            </a:r>
          </a:p>
          <a:p>
            <a:endParaRPr lang="en-US" sz="2400" dirty="0"/>
          </a:p>
          <a:p>
            <a:pPr marL="220975" indent="0">
              <a:buNone/>
            </a:pPr>
            <a:r>
              <a:rPr lang="en-US" sz="2800" b="1" dirty="0"/>
              <a:t>Why a Variety Pack? </a:t>
            </a:r>
          </a:p>
          <a:p>
            <a:r>
              <a:rPr lang="en-US" sz="2000" dirty="0"/>
              <a:t>Introduce drinkers to a new category &amp; encourage trial &amp; feedback</a:t>
            </a:r>
          </a:p>
          <a:p>
            <a:r>
              <a:rPr lang="en-US" sz="2000" dirty="0"/>
              <a:t>This demographic is used to buying variety packs – </a:t>
            </a:r>
            <a:r>
              <a:rPr lang="en-US" sz="2000" b="1" i="1" dirty="0"/>
              <a:t>“represents 2/3 of total hard seltzer sales”* </a:t>
            </a:r>
          </a:p>
        </p:txBody>
      </p:sp>
      <p:sp>
        <p:nvSpPr>
          <p:cNvPr id="3" name="Title 2">
            <a:extLst>
              <a:ext uri="{FF2B5EF4-FFF2-40B4-BE49-F238E27FC236}">
                <a16:creationId xmlns:a16="http://schemas.microsoft.com/office/drawing/2014/main" id="{FC73571A-B2A3-4059-94CA-686880C71194}"/>
              </a:ext>
            </a:extLst>
          </p:cNvPr>
          <p:cNvSpPr>
            <a:spLocks noGrp="1"/>
          </p:cNvSpPr>
          <p:nvPr>
            <p:ph type="title"/>
          </p:nvPr>
        </p:nvSpPr>
        <p:spPr/>
        <p:txBody>
          <a:bodyPr/>
          <a:lstStyle/>
          <a:p>
            <a:r>
              <a:rPr lang="en-US" dirty="0"/>
              <a:t>VARIETY PACK</a:t>
            </a:r>
          </a:p>
        </p:txBody>
      </p:sp>
      <p:pic>
        <p:nvPicPr>
          <p:cNvPr id="1026" name="Picture 2" descr="https://lh4.googleusercontent.com/J3_2BvUHqgJWlLJGtVOXSEVCUl7IpARttF3vMrON4KWyQEGtpd6PZIRFtwGJ1tdncJtI5pWwPf08z3Hz9k4-amZuX9m4f0rzsIXrY7gYU-hD46J54hLSePuTwl8nOw3xlxPtPvz_B7g">
            <a:extLst>
              <a:ext uri="{FF2B5EF4-FFF2-40B4-BE49-F238E27FC236}">
                <a16:creationId xmlns:a16="http://schemas.microsoft.com/office/drawing/2014/main" id="{D30FB780-3A21-457D-998A-EEAF483B50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250" y="539372"/>
            <a:ext cx="7659372" cy="5486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A6E074E-ADD4-44BA-932E-8F3A6EA4119D}"/>
              </a:ext>
            </a:extLst>
          </p:cNvPr>
          <p:cNvSpPr txBox="1"/>
          <p:nvPr/>
        </p:nvSpPr>
        <p:spPr>
          <a:xfrm>
            <a:off x="0" y="6596390"/>
            <a:ext cx="4516244" cy="261610"/>
          </a:xfrm>
          <a:prstGeom prst="rect">
            <a:avLst/>
          </a:prstGeom>
          <a:noFill/>
        </p:spPr>
        <p:txBody>
          <a:bodyPr wrap="square" rtlCol="0">
            <a:spAutoFit/>
          </a:bodyPr>
          <a:lstStyle/>
          <a:p>
            <a:r>
              <a:rPr lang="en-US" sz="1050" dirty="0">
                <a:solidFill>
                  <a:schemeClr val="bg1"/>
                </a:solidFill>
                <a:latin typeface="Josefin Sans"/>
              </a:rPr>
              <a:t>*Source: Beer Marketer’s Insights 5.20.19 </a:t>
            </a:r>
          </a:p>
        </p:txBody>
      </p:sp>
      <p:sp>
        <p:nvSpPr>
          <p:cNvPr id="5" name="TextBox 4">
            <a:extLst>
              <a:ext uri="{FF2B5EF4-FFF2-40B4-BE49-F238E27FC236}">
                <a16:creationId xmlns:a16="http://schemas.microsoft.com/office/drawing/2014/main" id="{0C100D4E-C555-4C29-B964-52B0723ACE6E}"/>
              </a:ext>
            </a:extLst>
          </p:cNvPr>
          <p:cNvSpPr txBox="1"/>
          <p:nvPr/>
        </p:nvSpPr>
        <p:spPr>
          <a:xfrm>
            <a:off x="4745421" y="5423338"/>
            <a:ext cx="4040936" cy="830997"/>
          </a:xfrm>
          <a:prstGeom prst="rect">
            <a:avLst/>
          </a:prstGeom>
          <a:noFill/>
        </p:spPr>
        <p:txBody>
          <a:bodyPr wrap="square" rtlCol="0">
            <a:spAutoFit/>
          </a:bodyPr>
          <a:lstStyle/>
          <a:p>
            <a:r>
              <a:rPr lang="en-US" sz="2400" b="1" dirty="0">
                <a:latin typeface="Josefin Sans" panose="020B0604020202020204"/>
              </a:rPr>
              <a:t>Case 1: $36.80 ($12.99)</a:t>
            </a:r>
          </a:p>
          <a:p>
            <a:r>
              <a:rPr lang="en-US" sz="2400" b="1" dirty="0">
                <a:latin typeface="Josefin Sans" panose="020B0604020202020204"/>
              </a:rPr>
              <a:t>3+: $30.80 ($9.99)</a:t>
            </a:r>
          </a:p>
        </p:txBody>
      </p:sp>
    </p:spTree>
    <p:extLst>
      <p:ext uri="{BB962C8B-B14F-4D97-AF65-F5344CB8AC3E}">
        <p14:creationId xmlns:p14="http://schemas.microsoft.com/office/powerpoint/2010/main" val="1953794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F24A95-A506-4294-A2F1-E47D44C414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31" y="1691640"/>
            <a:ext cx="1994133" cy="3474720"/>
          </a:xfrm>
          <a:prstGeom prst="rect">
            <a:avLst/>
          </a:prstGeom>
        </p:spPr>
      </p:pic>
      <p:pic>
        <p:nvPicPr>
          <p:cNvPr id="8" name="Picture 7">
            <a:extLst>
              <a:ext uri="{FF2B5EF4-FFF2-40B4-BE49-F238E27FC236}">
                <a16:creationId xmlns:a16="http://schemas.microsoft.com/office/drawing/2014/main" id="{23DBEAC0-5102-4E4B-92FE-1F9ED6CBF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5459" y="1608459"/>
            <a:ext cx="1994133" cy="3474720"/>
          </a:xfrm>
          <a:prstGeom prst="rect">
            <a:avLst/>
          </a:prstGeom>
        </p:spPr>
      </p:pic>
      <p:sp>
        <p:nvSpPr>
          <p:cNvPr id="2" name="TextBox 1">
            <a:extLst>
              <a:ext uri="{FF2B5EF4-FFF2-40B4-BE49-F238E27FC236}">
                <a16:creationId xmlns:a16="http://schemas.microsoft.com/office/drawing/2014/main" id="{A4E22DD3-4D86-441B-8190-F018F98A8C9A}"/>
              </a:ext>
            </a:extLst>
          </p:cNvPr>
          <p:cNvSpPr txBox="1"/>
          <p:nvPr/>
        </p:nvSpPr>
        <p:spPr>
          <a:xfrm>
            <a:off x="882440" y="5081186"/>
            <a:ext cx="3040822" cy="1323439"/>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solidFill>
                  <a:srgbClr val="00263E"/>
                </a:solidFill>
                <a:latin typeface="Josefin Sans"/>
              </a:rPr>
              <a:t>ABV: 3.5%</a:t>
            </a:r>
          </a:p>
          <a:p>
            <a:pPr marL="285750" indent="-285750">
              <a:buFont typeface="Wingdings" panose="05000000000000000000" pitchFamily="2" charset="2"/>
              <a:buChar char="Ø"/>
            </a:pPr>
            <a:r>
              <a:rPr lang="en-US" sz="1600" dirty="0">
                <a:solidFill>
                  <a:srgbClr val="00263E"/>
                </a:solidFill>
                <a:latin typeface="Josefin Sans"/>
              </a:rPr>
              <a:t>IBU: 2</a:t>
            </a:r>
            <a:r>
              <a:rPr lang="en-US" sz="1600" i="1" dirty="0">
                <a:solidFill>
                  <a:srgbClr val="00263E"/>
                </a:solidFill>
                <a:latin typeface="Josefin Sans"/>
              </a:rPr>
              <a:t>5</a:t>
            </a:r>
          </a:p>
          <a:p>
            <a:pPr marL="285750" indent="-285750">
              <a:buFont typeface="Wingdings" panose="05000000000000000000" pitchFamily="2" charset="2"/>
              <a:buChar char="Ø"/>
            </a:pPr>
            <a:r>
              <a:rPr lang="en-US" sz="1600" dirty="0">
                <a:solidFill>
                  <a:srgbClr val="00263E"/>
                </a:solidFill>
                <a:latin typeface="Josefin Sans"/>
              </a:rPr>
              <a:t>95 calories, 5G carbs</a:t>
            </a:r>
          </a:p>
          <a:p>
            <a:pPr marL="285750" indent="-285750">
              <a:buFont typeface="Wingdings" panose="05000000000000000000" pitchFamily="2" charset="2"/>
              <a:buChar char="Ø"/>
            </a:pPr>
            <a:r>
              <a:rPr lang="en-US" sz="1600" dirty="0">
                <a:solidFill>
                  <a:srgbClr val="00263E"/>
                </a:solidFill>
                <a:latin typeface="Josefin Sans"/>
              </a:rPr>
              <a:t>Gluten: &lt;10PPM</a:t>
            </a:r>
          </a:p>
          <a:p>
            <a:pPr marL="285750" indent="-285750">
              <a:buFont typeface="Wingdings" panose="05000000000000000000" pitchFamily="2" charset="2"/>
              <a:buChar char="Ø"/>
            </a:pPr>
            <a:r>
              <a:rPr lang="en-US" sz="1600" dirty="0">
                <a:solidFill>
                  <a:srgbClr val="00263E"/>
                </a:solidFill>
                <a:latin typeface="Josefin Sans"/>
              </a:rPr>
              <a:t>Variety Pack, 6pk &amp; Draught</a:t>
            </a:r>
          </a:p>
        </p:txBody>
      </p:sp>
      <p:sp>
        <p:nvSpPr>
          <p:cNvPr id="7" name="Title 2">
            <a:extLst>
              <a:ext uri="{FF2B5EF4-FFF2-40B4-BE49-F238E27FC236}">
                <a16:creationId xmlns:a16="http://schemas.microsoft.com/office/drawing/2014/main" id="{BFCF6379-24B5-483C-8FCB-7E4CBB390B28}"/>
              </a:ext>
            </a:extLst>
          </p:cNvPr>
          <p:cNvSpPr>
            <a:spLocks noGrp="1"/>
          </p:cNvSpPr>
          <p:nvPr>
            <p:ph type="title"/>
          </p:nvPr>
        </p:nvSpPr>
        <p:spPr>
          <a:xfrm>
            <a:off x="261976" y="0"/>
            <a:ext cx="10972800" cy="734800"/>
          </a:xfrm>
        </p:spPr>
        <p:txBody>
          <a:bodyPr/>
          <a:lstStyle/>
          <a:p>
            <a:r>
              <a:rPr lang="en-US" dirty="0"/>
              <a:t>THE BEERS</a:t>
            </a:r>
          </a:p>
        </p:txBody>
      </p:sp>
      <p:sp>
        <p:nvSpPr>
          <p:cNvPr id="12" name="TextBox 11">
            <a:extLst>
              <a:ext uri="{FF2B5EF4-FFF2-40B4-BE49-F238E27FC236}">
                <a16:creationId xmlns:a16="http://schemas.microsoft.com/office/drawing/2014/main" id="{BF47010C-81B5-45F0-8985-6895CAE4FADF}"/>
              </a:ext>
            </a:extLst>
          </p:cNvPr>
          <p:cNvSpPr txBox="1"/>
          <p:nvPr/>
        </p:nvSpPr>
        <p:spPr>
          <a:xfrm>
            <a:off x="5134833" y="5081185"/>
            <a:ext cx="3040822" cy="1323439"/>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solidFill>
                  <a:srgbClr val="00263E"/>
                </a:solidFill>
                <a:latin typeface="Josefin Sans"/>
              </a:rPr>
              <a:t>ABV: 4.5%</a:t>
            </a:r>
          </a:p>
          <a:p>
            <a:pPr marL="285750" indent="-285750">
              <a:buFont typeface="Wingdings" panose="05000000000000000000" pitchFamily="2" charset="2"/>
              <a:buChar char="Ø"/>
            </a:pPr>
            <a:r>
              <a:rPr lang="en-US" sz="1600" dirty="0">
                <a:solidFill>
                  <a:srgbClr val="00263E"/>
                </a:solidFill>
                <a:latin typeface="Josefin Sans"/>
              </a:rPr>
              <a:t>IBU: 20</a:t>
            </a:r>
          </a:p>
          <a:p>
            <a:pPr marL="285750" indent="-285750">
              <a:buFont typeface="Wingdings" panose="05000000000000000000" pitchFamily="2" charset="2"/>
              <a:buChar char="Ø"/>
            </a:pPr>
            <a:r>
              <a:rPr lang="en-US" sz="1600" dirty="0">
                <a:solidFill>
                  <a:srgbClr val="00263E"/>
                </a:solidFill>
                <a:latin typeface="Josefin Sans"/>
              </a:rPr>
              <a:t>135 calories</a:t>
            </a:r>
          </a:p>
          <a:p>
            <a:pPr marL="285750" indent="-285750">
              <a:buFont typeface="Wingdings" panose="05000000000000000000" pitchFamily="2" charset="2"/>
              <a:buChar char="Ø"/>
            </a:pPr>
            <a:r>
              <a:rPr lang="en-US" sz="1600" dirty="0">
                <a:solidFill>
                  <a:srgbClr val="00263E"/>
                </a:solidFill>
                <a:latin typeface="Josefin Sans"/>
              </a:rPr>
              <a:t>Gluten: &lt;10PPM</a:t>
            </a:r>
          </a:p>
          <a:p>
            <a:pPr marL="285750" indent="-285750">
              <a:buFont typeface="Wingdings" panose="05000000000000000000" pitchFamily="2" charset="2"/>
              <a:buChar char="Ø"/>
            </a:pPr>
            <a:r>
              <a:rPr lang="en-US" sz="1600" dirty="0">
                <a:solidFill>
                  <a:srgbClr val="00263E"/>
                </a:solidFill>
                <a:latin typeface="Josefin Sans"/>
              </a:rPr>
              <a:t>Variety Pack &amp; Draught</a:t>
            </a:r>
          </a:p>
        </p:txBody>
      </p:sp>
      <p:cxnSp>
        <p:nvCxnSpPr>
          <p:cNvPr id="15" name="Straight Connector 14">
            <a:extLst>
              <a:ext uri="{FF2B5EF4-FFF2-40B4-BE49-F238E27FC236}">
                <a16:creationId xmlns:a16="http://schemas.microsoft.com/office/drawing/2014/main" id="{6607D68A-667B-4252-9BF1-A5D003362A01}"/>
              </a:ext>
            </a:extLst>
          </p:cNvPr>
          <p:cNvCxnSpPr/>
          <p:nvPr/>
        </p:nvCxnSpPr>
        <p:spPr>
          <a:xfrm>
            <a:off x="3805256" y="955885"/>
            <a:ext cx="0" cy="603309"/>
          </a:xfrm>
          <a:prstGeom prst="line">
            <a:avLst/>
          </a:prstGeom>
          <a:ln w="381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6F1F439A-B804-4CE1-9A6B-CE93363CC0C7}"/>
              </a:ext>
            </a:extLst>
          </p:cNvPr>
          <p:cNvCxnSpPr/>
          <p:nvPr/>
        </p:nvCxnSpPr>
        <p:spPr>
          <a:xfrm>
            <a:off x="8599261" y="955885"/>
            <a:ext cx="0" cy="603309"/>
          </a:xfrm>
          <a:prstGeom prst="line">
            <a:avLst/>
          </a:prstGeom>
          <a:ln w="38100"/>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DC076ECF-0B56-41EB-9517-D8E9CD16FB52}"/>
              </a:ext>
            </a:extLst>
          </p:cNvPr>
          <p:cNvSpPr txBox="1"/>
          <p:nvPr/>
        </p:nvSpPr>
        <p:spPr>
          <a:xfrm>
            <a:off x="4154493" y="888207"/>
            <a:ext cx="4056140" cy="738664"/>
          </a:xfrm>
          <a:prstGeom prst="rect">
            <a:avLst/>
          </a:prstGeom>
          <a:noFill/>
        </p:spPr>
        <p:txBody>
          <a:bodyPr wrap="square" rtlCol="0">
            <a:spAutoFit/>
          </a:bodyPr>
          <a:lstStyle/>
          <a:p>
            <a:pPr algn="ctr"/>
            <a:r>
              <a:rPr lang="en-US" sz="2800" b="1" kern="0" dirty="0">
                <a:solidFill>
                  <a:srgbClr val="00263E"/>
                </a:solidFill>
                <a:latin typeface="Josefin Sans"/>
                <a:sym typeface="Josefin Sans"/>
              </a:rPr>
              <a:t>HEAD START STOUT</a:t>
            </a:r>
          </a:p>
          <a:p>
            <a:pPr algn="ctr"/>
            <a:r>
              <a:rPr lang="en-US" sz="1400" b="1" kern="0" dirty="0">
                <a:solidFill>
                  <a:srgbClr val="00263E"/>
                </a:solidFill>
                <a:latin typeface="Josefin Sans"/>
                <a:sym typeface="Josefin Sans"/>
              </a:rPr>
              <a:t>Brewed w/ Coconut Water &amp; Equator Coffee Added</a:t>
            </a:r>
            <a:endParaRPr lang="en-US" sz="1600" b="1" dirty="0">
              <a:solidFill>
                <a:srgbClr val="00263E"/>
              </a:solidFill>
              <a:latin typeface="Josefin Sans"/>
            </a:endParaRPr>
          </a:p>
        </p:txBody>
      </p:sp>
      <p:pic>
        <p:nvPicPr>
          <p:cNvPr id="10" name="Picture 9">
            <a:extLst>
              <a:ext uri="{FF2B5EF4-FFF2-40B4-BE49-F238E27FC236}">
                <a16:creationId xmlns:a16="http://schemas.microsoft.com/office/drawing/2014/main" id="{6F2C1F99-56F3-4C0D-AA84-1389162F95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58766" y="1691339"/>
            <a:ext cx="1999661" cy="3475021"/>
          </a:xfrm>
          <a:prstGeom prst="rect">
            <a:avLst/>
          </a:prstGeom>
        </p:spPr>
      </p:pic>
      <p:sp>
        <p:nvSpPr>
          <p:cNvPr id="19" name="TextBox 18">
            <a:extLst>
              <a:ext uri="{FF2B5EF4-FFF2-40B4-BE49-F238E27FC236}">
                <a16:creationId xmlns:a16="http://schemas.microsoft.com/office/drawing/2014/main" id="{8C7891A4-C167-4123-B1D8-A2F4D777AEC3}"/>
              </a:ext>
            </a:extLst>
          </p:cNvPr>
          <p:cNvSpPr txBox="1"/>
          <p:nvPr/>
        </p:nvSpPr>
        <p:spPr>
          <a:xfrm>
            <a:off x="431617" y="869795"/>
            <a:ext cx="3222703" cy="738664"/>
          </a:xfrm>
          <a:prstGeom prst="rect">
            <a:avLst/>
          </a:prstGeom>
          <a:noFill/>
        </p:spPr>
        <p:txBody>
          <a:bodyPr wrap="square" rtlCol="0">
            <a:spAutoFit/>
          </a:bodyPr>
          <a:lstStyle/>
          <a:p>
            <a:pPr algn="ctr"/>
            <a:r>
              <a:rPr lang="en-US" sz="2800" b="1" kern="0" dirty="0">
                <a:solidFill>
                  <a:srgbClr val="00263E"/>
                </a:solidFill>
                <a:latin typeface="Josefin Sans"/>
                <a:sym typeface="Josefin Sans"/>
              </a:rPr>
              <a:t>REPEAT KOLSCH</a:t>
            </a:r>
          </a:p>
          <a:p>
            <a:pPr algn="ctr"/>
            <a:r>
              <a:rPr lang="en-US" sz="1400" b="1" kern="0" dirty="0">
                <a:solidFill>
                  <a:srgbClr val="00263E"/>
                </a:solidFill>
                <a:latin typeface="Josefin Sans"/>
                <a:sym typeface="Josefin Sans"/>
              </a:rPr>
              <a:t>Brewed w/ Bee Pollen</a:t>
            </a:r>
            <a:endParaRPr lang="en-US" sz="1600" b="1" dirty="0">
              <a:solidFill>
                <a:srgbClr val="00263E"/>
              </a:solidFill>
              <a:latin typeface="Josefin Sans"/>
            </a:endParaRPr>
          </a:p>
        </p:txBody>
      </p:sp>
      <p:sp>
        <p:nvSpPr>
          <p:cNvPr id="20" name="TextBox 19">
            <a:extLst>
              <a:ext uri="{FF2B5EF4-FFF2-40B4-BE49-F238E27FC236}">
                <a16:creationId xmlns:a16="http://schemas.microsoft.com/office/drawing/2014/main" id="{682C38B9-53CD-411B-ADE2-0877FA891235}"/>
              </a:ext>
            </a:extLst>
          </p:cNvPr>
          <p:cNvSpPr txBox="1"/>
          <p:nvPr/>
        </p:nvSpPr>
        <p:spPr>
          <a:xfrm>
            <a:off x="9248259" y="5081184"/>
            <a:ext cx="2916621" cy="1323439"/>
          </a:xfrm>
          <a:prstGeom prst="rect">
            <a:avLst/>
          </a:prstGeom>
          <a:noFill/>
        </p:spPr>
        <p:txBody>
          <a:bodyPr wrap="square" rtlCol="0">
            <a:spAutoFit/>
          </a:bodyPr>
          <a:lstStyle/>
          <a:p>
            <a:pPr marL="285750" indent="-285750">
              <a:buFont typeface="Wingdings" panose="05000000000000000000" pitchFamily="2" charset="2"/>
              <a:buChar char="Ø"/>
            </a:pPr>
            <a:r>
              <a:rPr lang="en-US" sz="1600" dirty="0">
                <a:solidFill>
                  <a:srgbClr val="00263E"/>
                </a:solidFill>
                <a:latin typeface="Josefin Sans"/>
              </a:rPr>
              <a:t>ABV: 5.5%</a:t>
            </a:r>
          </a:p>
          <a:p>
            <a:pPr marL="285750" indent="-285750">
              <a:buFont typeface="Wingdings" panose="05000000000000000000" pitchFamily="2" charset="2"/>
              <a:buChar char="Ø"/>
            </a:pPr>
            <a:r>
              <a:rPr lang="en-US" sz="1600" dirty="0">
                <a:solidFill>
                  <a:srgbClr val="00263E"/>
                </a:solidFill>
                <a:latin typeface="Josefin Sans"/>
              </a:rPr>
              <a:t>IBU: 40</a:t>
            </a:r>
          </a:p>
          <a:p>
            <a:pPr marL="285750" indent="-285750">
              <a:buFont typeface="Wingdings" panose="05000000000000000000" pitchFamily="2" charset="2"/>
              <a:buChar char="Ø"/>
            </a:pPr>
            <a:r>
              <a:rPr lang="en-US" sz="1600" dirty="0">
                <a:solidFill>
                  <a:srgbClr val="00263E"/>
                </a:solidFill>
                <a:latin typeface="Josefin Sans"/>
              </a:rPr>
              <a:t>175 calories</a:t>
            </a:r>
          </a:p>
          <a:p>
            <a:pPr marL="285750" indent="-285750">
              <a:buFont typeface="Wingdings" panose="05000000000000000000" pitchFamily="2" charset="2"/>
              <a:buChar char="Ø"/>
            </a:pPr>
            <a:r>
              <a:rPr lang="en-US" sz="1600" dirty="0">
                <a:solidFill>
                  <a:srgbClr val="00263E"/>
                </a:solidFill>
                <a:latin typeface="Josefin Sans"/>
              </a:rPr>
              <a:t>Gluten: &lt;10PPM</a:t>
            </a:r>
          </a:p>
          <a:p>
            <a:pPr marL="285750" indent="-285750">
              <a:buFont typeface="Wingdings" panose="05000000000000000000" pitchFamily="2" charset="2"/>
              <a:buChar char="Ø"/>
            </a:pPr>
            <a:r>
              <a:rPr lang="en-US" sz="1600" dirty="0">
                <a:solidFill>
                  <a:srgbClr val="00263E"/>
                </a:solidFill>
                <a:latin typeface="Josefin Sans"/>
              </a:rPr>
              <a:t>Variety Pack &amp; Draught</a:t>
            </a:r>
          </a:p>
        </p:txBody>
      </p:sp>
      <p:sp>
        <p:nvSpPr>
          <p:cNvPr id="21" name="TextBox 20">
            <a:extLst>
              <a:ext uri="{FF2B5EF4-FFF2-40B4-BE49-F238E27FC236}">
                <a16:creationId xmlns:a16="http://schemas.microsoft.com/office/drawing/2014/main" id="{D2FF50FC-87B8-4F2C-B8B6-76AD9DE18CA7}"/>
              </a:ext>
            </a:extLst>
          </p:cNvPr>
          <p:cNvSpPr txBox="1"/>
          <p:nvPr/>
        </p:nvSpPr>
        <p:spPr>
          <a:xfrm>
            <a:off x="8710806" y="888207"/>
            <a:ext cx="3222703" cy="738664"/>
          </a:xfrm>
          <a:prstGeom prst="rect">
            <a:avLst/>
          </a:prstGeom>
          <a:noFill/>
        </p:spPr>
        <p:txBody>
          <a:bodyPr wrap="square" rtlCol="0">
            <a:spAutoFit/>
          </a:bodyPr>
          <a:lstStyle/>
          <a:p>
            <a:pPr algn="ctr"/>
            <a:r>
              <a:rPr lang="en-US" sz="2800" b="1" kern="0" dirty="0">
                <a:solidFill>
                  <a:srgbClr val="00263E"/>
                </a:solidFill>
                <a:latin typeface="Josefin Sans"/>
                <a:sym typeface="Josefin Sans"/>
              </a:rPr>
              <a:t>FKT PALE ALE </a:t>
            </a:r>
          </a:p>
          <a:p>
            <a:pPr algn="ctr"/>
            <a:r>
              <a:rPr lang="en-US" sz="1400" b="1" kern="0" dirty="0">
                <a:solidFill>
                  <a:srgbClr val="00263E"/>
                </a:solidFill>
                <a:latin typeface="Josefin Sans"/>
                <a:sym typeface="Josefin Sans"/>
              </a:rPr>
              <a:t>Brewed w/ Black Currant &amp; Salt</a:t>
            </a:r>
            <a:endParaRPr lang="en-US" sz="1600" b="1" dirty="0">
              <a:solidFill>
                <a:srgbClr val="00263E"/>
              </a:solidFill>
              <a:latin typeface="Josefin Sans"/>
            </a:endParaRPr>
          </a:p>
        </p:txBody>
      </p:sp>
    </p:spTree>
    <p:extLst>
      <p:ext uri="{BB962C8B-B14F-4D97-AF65-F5344CB8AC3E}">
        <p14:creationId xmlns:p14="http://schemas.microsoft.com/office/powerpoint/2010/main" val="2082476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6">
                  <a:lumMod val="90000"/>
                </a:schemeClr>
              </a:gs>
              <a:gs pos="25000">
                <a:schemeClr val="accent6">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9C505776-B24B-44EC-89FA-6ABC47ABF239}"/>
              </a:ext>
            </a:extLst>
          </p:cNvPr>
          <p:cNvSpPr txBox="1"/>
          <p:nvPr/>
        </p:nvSpPr>
        <p:spPr>
          <a:xfrm>
            <a:off x="3045368" y="1131410"/>
            <a:ext cx="6105194" cy="807563"/>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fontScale="92500" lnSpcReduction="10000"/>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6000" b="0" i="0" u="none" strike="noStrike" kern="1200" cap="none" spc="0" normalizeH="0" baseline="0" noProof="0" dirty="0">
                <a:ln>
                  <a:noFill/>
                </a:ln>
                <a:solidFill>
                  <a:srgbClr val="FFFFFF"/>
                </a:solidFill>
                <a:effectLst/>
                <a:uLnTx/>
                <a:uFillTx/>
                <a:latin typeface="Franklin Gothic Medium Cond"/>
                <a:ea typeface="+mn-ea"/>
                <a:cs typeface="+mn-cs"/>
              </a:rPr>
              <a:t>REPEAT KOLSCH</a:t>
            </a:r>
          </a:p>
        </p:txBody>
      </p:sp>
      <p:pic>
        <p:nvPicPr>
          <p:cNvPr id="5"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7" descr="A close up of a logo&#10;&#10;Description generated with high confidence">
            <a:extLst>
              <a:ext uri="{FF2B5EF4-FFF2-40B4-BE49-F238E27FC236}">
                <a16:creationId xmlns:a16="http://schemas.microsoft.com/office/drawing/2014/main" id="{4D060AD4-EDEB-41F5-B509-88791AD4EE27}"/>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908147" y="318753"/>
            <a:ext cx="1860898" cy="2293297"/>
          </a:xfrm>
          <a:prstGeom prst="rect">
            <a:avLst/>
          </a:prstGeom>
        </p:spPr>
      </p:pic>
      <p:pic>
        <p:nvPicPr>
          <p:cNvPr id="9" name="Picture 9">
            <a:extLst>
              <a:ext uri="{FF2B5EF4-FFF2-40B4-BE49-F238E27FC236}">
                <a16:creationId xmlns:a16="http://schemas.microsoft.com/office/drawing/2014/main" id="{0EB75F9B-E0AE-48A6-86E0-632A3E7B38F0}"/>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9800823" y="5047446"/>
            <a:ext cx="2075923" cy="1505845"/>
          </a:xfrm>
          <a:prstGeom prst="rect">
            <a:avLst/>
          </a:prstGeom>
        </p:spPr>
      </p:pic>
      <p:sp>
        <p:nvSpPr>
          <p:cNvPr id="13" name="TextBox 12">
            <a:extLst>
              <a:ext uri="{FF2B5EF4-FFF2-40B4-BE49-F238E27FC236}">
                <a16:creationId xmlns:a16="http://schemas.microsoft.com/office/drawing/2014/main" id="{1D4DED22-6B26-40E9-B3FB-5A14320A607E}"/>
              </a:ext>
            </a:extLst>
          </p:cNvPr>
          <p:cNvSpPr txBox="1"/>
          <p:nvPr/>
        </p:nvSpPr>
        <p:spPr>
          <a:xfrm>
            <a:off x="5647386" y="2352539"/>
            <a:ext cx="3741310"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Franklin Gothic Medium Cond"/>
                <a:ea typeface="+mn-lt"/>
                <a:cs typeface="Calibri" panose="020F0502020204030204"/>
              </a:rPr>
              <a:t>Our flagship Repeat Kolsch boasts full flavor and body, but without the calories and carbs weighing you down. With added bee pollen for an additional layer of aroma and complexity, the Repeat is here to celebrate work, life, balance. </a:t>
            </a:r>
            <a:endParaRPr kumimoji="0" lang="en-US" sz="1800" b="0" i="0" u="none" strike="noStrike" kern="1200" cap="none" spc="0" normalizeH="0" baseline="0" noProof="0" dirty="0">
              <a:ln>
                <a:noFill/>
              </a:ln>
              <a:solidFill>
                <a:prstClr val="white"/>
              </a:solidFill>
              <a:effectLst/>
              <a:uLnTx/>
              <a:uFillTx/>
              <a:latin typeface="Franklin Gothic Medium Cond"/>
              <a:ea typeface="+mn-ea"/>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14" name="TextBox 13">
            <a:extLst>
              <a:ext uri="{FF2B5EF4-FFF2-40B4-BE49-F238E27FC236}">
                <a16:creationId xmlns:a16="http://schemas.microsoft.com/office/drawing/2014/main" id="{93F480FD-BD5F-440B-8388-475B1417859C}"/>
              </a:ext>
            </a:extLst>
          </p:cNvPr>
          <p:cNvSpPr txBox="1"/>
          <p:nvPr/>
        </p:nvSpPr>
        <p:spPr>
          <a:xfrm>
            <a:off x="4073078" y="1765614"/>
            <a:ext cx="3719847"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a:ln>
                  <a:noFill/>
                </a:ln>
                <a:solidFill>
                  <a:prstClr val="white"/>
                </a:solidFill>
                <a:effectLst/>
                <a:uLnTx/>
                <a:uFillTx/>
                <a:latin typeface="Franklin Gothic Medium Cond"/>
                <a:ea typeface="+mn-ea"/>
                <a:cs typeface="+mn-cs"/>
              </a:rPr>
              <a:t>Brewed with Bee </a:t>
            </a:r>
            <a:r>
              <a:rPr kumimoji="0" lang="en-US" sz="2500" b="0" i="0" u="none" strike="noStrike" kern="1200" cap="none" spc="0" normalizeH="0" baseline="0" noProof="0" dirty="0">
                <a:ln>
                  <a:noFill/>
                </a:ln>
                <a:solidFill>
                  <a:prstClr val="white"/>
                </a:solidFill>
                <a:effectLst/>
                <a:uLnTx/>
                <a:uFillTx/>
                <a:latin typeface="Franklin Gothic Medium Cond"/>
                <a:ea typeface="+mn-ea"/>
                <a:cs typeface="+mn-cs"/>
              </a:rPr>
              <a:t>Pollen</a:t>
            </a:r>
            <a:endParaRPr kumimoji="0" lang="en-US" sz="2500" b="0" i="0" u="none" strike="noStrike" kern="1200" cap="none" spc="0" normalizeH="0" baseline="0" noProof="0">
              <a:ln>
                <a:noFill/>
              </a:ln>
              <a:solidFill>
                <a:prstClr val="white"/>
              </a:solidFill>
              <a:effectLst/>
              <a:uLnTx/>
              <a:uFillTx/>
              <a:latin typeface="Franklin Gothic Medium Cond"/>
              <a:ea typeface="+mn-ea"/>
              <a:cs typeface="Calibri"/>
            </a:endParaRPr>
          </a:p>
        </p:txBody>
      </p:sp>
      <p:pic>
        <p:nvPicPr>
          <p:cNvPr id="15" name="Picture 15" descr="A close up of a sign&#10;&#10;Description generated with very high confidence">
            <a:extLst>
              <a:ext uri="{FF2B5EF4-FFF2-40B4-BE49-F238E27FC236}">
                <a16:creationId xmlns:a16="http://schemas.microsoft.com/office/drawing/2014/main" id="{704C8E97-2429-44AE-A0D1-4E85CDF375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6236" y="4134461"/>
            <a:ext cx="811370" cy="835399"/>
          </a:xfrm>
          <a:prstGeom prst="rect">
            <a:avLst/>
          </a:prstGeom>
        </p:spPr>
      </p:pic>
      <p:sp>
        <p:nvSpPr>
          <p:cNvPr id="17" name="TextBox 16">
            <a:extLst>
              <a:ext uri="{FF2B5EF4-FFF2-40B4-BE49-F238E27FC236}">
                <a16:creationId xmlns:a16="http://schemas.microsoft.com/office/drawing/2014/main" id="{C8D1AF80-673A-4D45-9865-21BDA7D8C727}"/>
              </a:ext>
            </a:extLst>
          </p:cNvPr>
          <p:cNvSpPr txBox="1"/>
          <p:nvPr/>
        </p:nvSpPr>
        <p:spPr>
          <a:xfrm>
            <a:off x="5643361" y="4174161"/>
            <a:ext cx="3172495"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400" b="0" i="0" u="none" strike="noStrike" kern="1200" cap="none" spc="0" normalizeH="0" baseline="0" noProof="0" dirty="0">
                <a:ln>
                  <a:noFill/>
                </a:ln>
                <a:solidFill>
                  <a:prstClr val="white"/>
                </a:solidFill>
                <a:effectLst/>
                <a:uLnTx/>
                <a:uFillTx/>
                <a:latin typeface="Franklin Gothic Medium Cond"/>
                <a:ea typeface="+mn-lt"/>
                <a:cs typeface="Calibri" panose="020F0502020204030204"/>
              </a:rPr>
              <a:t>ABV: 3.5%</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400" b="0" i="0" u="none" strike="noStrike" kern="1200" cap="none" spc="0" normalizeH="0" baseline="0" noProof="0" dirty="0">
                <a:ln>
                  <a:noFill/>
                </a:ln>
                <a:solidFill>
                  <a:prstClr val="white"/>
                </a:solidFill>
                <a:effectLst/>
                <a:uLnTx/>
                <a:uFillTx/>
                <a:latin typeface="Franklin Gothic Medium Cond"/>
                <a:ea typeface="+mn-lt"/>
                <a:cs typeface="Calibri" panose="020F0502020204030204"/>
              </a:rPr>
              <a:t>IBUS: 25</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400" b="0" i="0" u="none" strike="noStrike" kern="1200" cap="none" spc="0" normalizeH="0" baseline="0" noProof="0" dirty="0">
                <a:ln>
                  <a:noFill/>
                </a:ln>
                <a:solidFill>
                  <a:prstClr val="white"/>
                </a:solidFill>
                <a:effectLst/>
                <a:uLnTx/>
                <a:uFillTx/>
                <a:latin typeface="Franklin Gothic Medium Cond"/>
                <a:ea typeface="+mn-lt"/>
                <a:cs typeface="Calibri" panose="020F0502020204030204"/>
              </a:rPr>
              <a:t>GLUTEN &lt; 10 PPM</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400" b="0" i="0" u="none" strike="noStrike" kern="1200" cap="none" spc="0" normalizeH="0" baseline="0" noProof="0" dirty="0">
                <a:ln>
                  <a:noFill/>
                </a:ln>
                <a:solidFill>
                  <a:prstClr val="white"/>
                </a:solidFill>
                <a:effectLst/>
                <a:uLnTx/>
                <a:uFillTx/>
                <a:latin typeface="Franklin Gothic Medium Cond"/>
                <a:ea typeface="+mn-lt"/>
                <a:cs typeface="Calibri" panose="020F0502020204030204"/>
              </a:rPr>
              <a:t>95 CALORIES, 5G CARBS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400" b="0" i="0" u="none" strike="noStrike" kern="1200" cap="none" spc="0" normalizeH="0" baseline="0" noProof="0" dirty="0">
                <a:ln>
                  <a:noFill/>
                </a:ln>
                <a:solidFill>
                  <a:prstClr val="white"/>
                </a:solidFill>
                <a:effectLst/>
                <a:uLnTx/>
                <a:uFillTx/>
                <a:latin typeface="Franklin Gothic Medium Cond"/>
                <a:ea typeface="+mn-lt"/>
                <a:cs typeface="Calibri" panose="020F0502020204030204"/>
              </a:rPr>
              <a:t>INNOVATION: BEE POLLEN </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400" b="0" i="0" u="none" strike="noStrike" kern="1200" cap="none" spc="0" normalizeH="0" baseline="0" noProof="0" dirty="0">
                <a:ln>
                  <a:noFill/>
                </a:ln>
                <a:solidFill>
                  <a:prstClr val="white"/>
                </a:solidFill>
                <a:effectLst/>
                <a:uLnTx/>
                <a:uFillTx/>
                <a:latin typeface="Franklin Gothic Medium Cond"/>
                <a:ea typeface="+mn-ea"/>
                <a:cs typeface="Calibri" panose="020F0502020204030204"/>
              </a:rPr>
              <a:t>HOPS: SAAZ, CITRA, AZACCA, MAGNUM</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400" b="0" i="0" u="none" strike="noStrike" kern="1200" cap="none" spc="0" normalizeH="0" baseline="0" noProof="0" dirty="0">
                <a:ln>
                  <a:noFill/>
                </a:ln>
                <a:solidFill>
                  <a:prstClr val="white"/>
                </a:solidFill>
                <a:effectLst/>
                <a:uLnTx/>
                <a:uFillTx/>
                <a:latin typeface="Franklin Gothic Medium Cond"/>
                <a:ea typeface="+mn-ea"/>
                <a:cs typeface="Calibri" panose="020F0502020204030204"/>
              </a:rPr>
              <a:t>KEGS AVAILABLE</a:t>
            </a:r>
          </a:p>
        </p:txBody>
      </p:sp>
      <p:sp>
        <p:nvSpPr>
          <p:cNvPr id="19" name="Flowchart: Connector 18">
            <a:extLst>
              <a:ext uri="{FF2B5EF4-FFF2-40B4-BE49-F238E27FC236}">
                <a16:creationId xmlns:a16="http://schemas.microsoft.com/office/drawing/2014/main" id="{D2BAB9DE-3A96-4671-9F51-A61CCF79B6EA}"/>
              </a:ext>
            </a:extLst>
          </p:cNvPr>
          <p:cNvSpPr/>
          <p:nvPr/>
        </p:nvSpPr>
        <p:spPr>
          <a:xfrm>
            <a:off x="106553" y="772406"/>
            <a:ext cx="2282971" cy="2264292"/>
          </a:xfrm>
          <a:prstGeom prst="flowChartConnector">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1" i="0" u="none" strike="noStrike" kern="1200" cap="none" spc="0" normalizeH="0" baseline="0" noProof="0" dirty="0">
                <a:ln>
                  <a:noFill/>
                </a:ln>
                <a:solidFill>
                  <a:prstClr val="white"/>
                </a:solidFill>
                <a:effectLst/>
                <a:uLnTx/>
                <a:uFillTx/>
                <a:latin typeface="Josefin Sans"/>
                <a:ea typeface="+mn-ea"/>
                <a:cs typeface="Calibri"/>
              </a:rPr>
              <a:t>KETO DIET FRIENDLY</a:t>
            </a:r>
            <a:endParaRPr kumimoji="0" lang="en-US" sz="2000" b="1" i="0" u="none" strike="noStrike" kern="1200" cap="none" spc="0" normalizeH="0" baseline="0" noProof="0" dirty="0">
              <a:ln>
                <a:noFill/>
              </a:ln>
              <a:solidFill>
                <a:prstClr val="white"/>
              </a:solidFill>
              <a:effectLst/>
              <a:uLnTx/>
              <a:uFillTx/>
              <a:latin typeface="Josefin Sans"/>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1" i="0" u="none" strike="noStrike" kern="1200" cap="none" spc="0" normalizeH="0" baseline="0" noProof="0" dirty="0">
                <a:ln>
                  <a:noFill/>
                </a:ln>
                <a:solidFill>
                  <a:prstClr val="white"/>
                </a:solidFill>
                <a:effectLst/>
                <a:uLnTx/>
                <a:uFillTx/>
                <a:latin typeface="Josefin Sans"/>
                <a:ea typeface="+mn-ea"/>
                <a:cs typeface="Calibri"/>
              </a:rPr>
              <a:t>LOW CAL</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1" i="0" u="none" strike="noStrike" kern="1200" cap="none" spc="0" normalizeH="0" baseline="0" noProof="0" dirty="0">
                <a:ln>
                  <a:noFill/>
                </a:ln>
                <a:solidFill>
                  <a:prstClr val="white"/>
                </a:solidFill>
                <a:effectLst/>
                <a:uLnTx/>
                <a:uFillTx/>
                <a:latin typeface="Josefin Sans"/>
                <a:ea typeface="+mn-ea"/>
                <a:cs typeface="Calibri"/>
              </a:rPr>
              <a:t>LOW CARB</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1" i="0" u="none" strike="noStrike" kern="1200" cap="none" spc="0" normalizeH="0" baseline="0" noProof="0" dirty="0">
                <a:ln>
                  <a:noFill/>
                </a:ln>
                <a:solidFill>
                  <a:prstClr val="white"/>
                </a:solidFill>
                <a:effectLst/>
                <a:uLnTx/>
                <a:uFillTx/>
                <a:latin typeface="Josefin Sans"/>
                <a:ea typeface="+mn-ea"/>
                <a:cs typeface="Calibri"/>
              </a:rPr>
              <a:t>AWARD WINNING</a:t>
            </a:r>
          </a:p>
        </p:txBody>
      </p:sp>
      <p:pic>
        <p:nvPicPr>
          <p:cNvPr id="30" name="Picture 30">
            <a:extLst>
              <a:ext uri="{FF2B5EF4-FFF2-40B4-BE49-F238E27FC236}">
                <a16:creationId xmlns:a16="http://schemas.microsoft.com/office/drawing/2014/main" id="{764F485A-587C-454B-9894-CE5C059C1E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34492" y="1676400"/>
            <a:ext cx="4382654" cy="4371108"/>
          </a:xfrm>
          <a:prstGeom prst="rect">
            <a:avLst/>
          </a:prstGeom>
        </p:spPr>
      </p:pic>
      <p:pic>
        <p:nvPicPr>
          <p:cNvPr id="6" name="Picture 5" descr="A close up of a logo&#10;&#10;Description automatically generated">
            <a:extLst>
              <a:ext uri="{FF2B5EF4-FFF2-40B4-BE49-F238E27FC236}">
                <a16:creationId xmlns:a16="http://schemas.microsoft.com/office/drawing/2014/main" id="{91AA9FE3-A3D8-4789-AE78-C3F944BB287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9412975" y="2404487"/>
            <a:ext cx="2743200" cy="2743200"/>
          </a:xfrm>
          <a:prstGeom prst="rect">
            <a:avLst/>
          </a:prstGeom>
        </p:spPr>
      </p:pic>
      <p:pic>
        <p:nvPicPr>
          <p:cNvPr id="10" name="Picture 9">
            <a:extLst>
              <a:ext uri="{FF2B5EF4-FFF2-40B4-BE49-F238E27FC236}">
                <a16:creationId xmlns:a16="http://schemas.microsoft.com/office/drawing/2014/main" id="{641A1770-1410-45A0-80D5-2BEE8BB7A8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6069" y="5524500"/>
            <a:ext cx="1286925" cy="907371"/>
          </a:xfrm>
          <a:prstGeom prst="rect">
            <a:avLst/>
          </a:prstGeom>
        </p:spPr>
      </p:pic>
    </p:spTree>
    <p:extLst>
      <p:ext uri="{BB962C8B-B14F-4D97-AF65-F5344CB8AC3E}">
        <p14:creationId xmlns:p14="http://schemas.microsoft.com/office/powerpoint/2010/main" val="3807159242"/>
      </p:ext>
    </p:extLst>
  </p:cSld>
  <p:clrMapOvr>
    <a:masterClrMapping/>
  </p:clrMapOvr>
</p:sld>
</file>

<file path=ppt/theme/theme1.xml><?xml version="1.0" encoding="utf-8"?>
<a:theme xmlns:a="http://schemas.openxmlformats.org/drawingml/2006/main" name="SFB Template (Q4 2016)">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FB Template (Q4 2016)">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SFB Template (Q4 2016)">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5F60D447C22B428A466F8868426FDE" ma:contentTypeVersion="13" ma:contentTypeDescription="Create a new document." ma:contentTypeScope="" ma:versionID="804ea521c5f83ee4afff9ac50ecb52e1">
  <xsd:schema xmlns:xsd="http://www.w3.org/2001/XMLSchema" xmlns:xs="http://www.w3.org/2001/XMLSchema" xmlns:p="http://schemas.microsoft.com/office/2006/metadata/properties" xmlns:ns3="d5573121-960c-4022-a0d8-f4e061cfeaf6" xmlns:ns4="b7d0b4e6-251a-4c46-85d6-1750dd31acb1" targetNamespace="http://schemas.microsoft.com/office/2006/metadata/properties" ma:root="true" ma:fieldsID="0f80939afbf5656a42c7ad38a0e51691" ns3:_="" ns4:_="">
    <xsd:import namespace="d5573121-960c-4022-a0d8-f4e061cfeaf6"/>
    <xsd:import namespace="b7d0b4e6-251a-4c46-85d6-1750dd31acb1"/>
    <xsd:element name="properties">
      <xsd:complexType>
        <xsd:sequence>
          <xsd:element name="documentManagement">
            <xsd:complexType>
              <xsd:all>
                <xsd:element ref="ns3:MediaServiceMetadata" minOccurs="0"/>
                <xsd:element ref="ns3:MediaServiceFastMetadata" minOccurs="0"/>
                <xsd:element ref="ns3:MediaServiceAutoTags" minOccurs="0"/>
                <xsd:element ref="ns4:SharedWithUsers" minOccurs="0"/>
                <xsd:element ref="ns4:SharedWithDetails" minOccurs="0"/>
                <xsd:element ref="ns4:SharingHintHash" minOccurs="0"/>
                <xsd:element ref="ns3:MediaServiceDateTaken" minOccurs="0"/>
                <xsd:element ref="ns3:MediaServiceLocation"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573121-960c-4022-a0d8-f4e061cfeaf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d0b4e6-251a-4c46-85d6-1750dd31acb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8E8BBF-39A4-46FB-9CA8-04ED6EE9D5BD}">
  <ds:schemaRefs>
    <ds:schemaRef ds:uri="http://schemas.microsoft.com/office/2006/documentManagement/types"/>
    <ds:schemaRef ds:uri="http://www.w3.org/XML/1998/namespace"/>
    <ds:schemaRef ds:uri="http://purl.org/dc/terms/"/>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b7d0b4e6-251a-4c46-85d6-1750dd31acb1"/>
    <ds:schemaRef ds:uri="d5573121-960c-4022-a0d8-f4e061cfeaf6"/>
  </ds:schemaRefs>
</ds:datastoreItem>
</file>

<file path=customXml/itemProps2.xml><?xml version="1.0" encoding="utf-8"?>
<ds:datastoreItem xmlns:ds="http://schemas.openxmlformats.org/officeDocument/2006/customXml" ds:itemID="{456244F1-E893-4964-AC82-580025F78284}">
  <ds:schemaRefs>
    <ds:schemaRef ds:uri="http://schemas.microsoft.com/sharepoint/v3/contenttype/forms"/>
  </ds:schemaRefs>
</ds:datastoreItem>
</file>

<file path=customXml/itemProps3.xml><?xml version="1.0" encoding="utf-8"?>
<ds:datastoreItem xmlns:ds="http://schemas.openxmlformats.org/officeDocument/2006/customXml" ds:itemID="{6F0AA2F1-974A-4DE7-9DED-97A7B263F2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573121-960c-4022-a0d8-f4e061cfeaf6"/>
    <ds:schemaRef ds:uri="b7d0b4e6-251a-4c46-85d6-1750dd31ac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1406</TotalTime>
  <Words>811</Words>
  <Application>Microsoft Office PowerPoint</Application>
  <PresentationFormat>Widescreen</PresentationFormat>
  <Paragraphs>105</Paragraphs>
  <Slides>12</Slides>
  <Notes>8</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12</vt:i4>
      </vt:variant>
    </vt:vector>
  </HeadingPairs>
  <TitlesOfParts>
    <vt:vector size="27" baseType="lpstr">
      <vt:lpstr>Alegreya</vt:lpstr>
      <vt:lpstr>Arial</vt:lpstr>
      <vt:lpstr>Calibri</vt:lpstr>
      <vt:lpstr>Calibri Light</vt:lpstr>
      <vt:lpstr>Francois One</vt:lpstr>
      <vt:lpstr>Franklin Gothic Medium Cond</vt:lpstr>
      <vt:lpstr>Georgia</vt:lpstr>
      <vt:lpstr>Josefin Sans</vt:lpstr>
      <vt:lpstr>SIERRA</vt:lpstr>
      <vt:lpstr>Times New Roman</vt:lpstr>
      <vt:lpstr>Wingdings</vt:lpstr>
      <vt:lpstr>SFB Template (Q4 2016)</vt:lpstr>
      <vt:lpstr>1_SFB Template (Q4 2016)</vt:lpstr>
      <vt:lpstr>2_SFB Template (Q4 2016)</vt:lpstr>
      <vt:lpstr>2_Office Theme</vt:lpstr>
      <vt:lpstr>PowerPoint Presentation</vt:lpstr>
      <vt:lpstr>WHAT IS A SUFFERFEST?</vt:lpstr>
      <vt:lpstr>ABOUT US</vt:lpstr>
      <vt:lpstr>Brand Overview </vt:lpstr>
      <vt:lpstr>SUFFERFEST BRAND OVERVIEW</vt:lpstr>
      <vt:lpstr>INDUSTRY TRENDS TOWARDS FUNCTIONAL &amp; WELLNESS</vt:lpstr>
      <vt:lpstr>VARIETY PACK</vt:lpstr>
      <vt:lpstr>THE BEERS</vt:lpstr>
      <vt:lpstr>PowerPoint Presentation</vt:lpstr>
      <vt:lpstr>BRAND STANDARDS</vt:lpstr>
      <vt:lpstr>CAMPAIGN CREATIVE</vt:lpstr>
      <vt:lpstr>DAHLHEIMER IN HOUSE POS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Nix</dc:creator>
  <cp:lastModifiedBy>Stephen Cregan</cp:lastModifiedBy>
  <cp:revision>91</cp:revision>
  <cp:lastPrinted>2019-09-26T14:04:56Z</cp:lastPrinted>
  <dcterms:created xsi:type="dcterms:W3CDTF">2019-05-22T20:56:10Z</dcterms:created>
  <dcterms:modified xsi:type="dcterms:W3CDTF">2019-10-16T15:06:13Z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7d55b50-cf6c-4751-8362-30b2357bafb9_Enabled">
    <vt:lpwstr>True</vt:lpwstr>
  </property>
  <property fmtid="{D5CDD505-2E9C-101B-9397-08002B2CF9AE}" pid="3" name="MSIP_Label_47d55b50-cf6c-4751-8362-30b2357bafb9_SiteId">
    <vt:lpwstr>ff3b9f76-f2cf-43c9-a96c-8c71035618d0</vt:lpwstr>
  </property>
  <property fmtid="{D5CDD505-2E9C-101B-9397-08002B2CF9AE}" pid="4" name="MSIP_Label_47d55b50-cf6c-4751-8362-30b2357bafb9_Owner">
    <vt:lpwstr>stephen.cregan@sierranevada.com</vt:lpwstr>
  </property>
  <property fmtid="{D5CDD505-2E9C-101B-9397-08002B2CF9AE}" pid="5" name="MSIP_Label_47d55b50-cf6c-4751-8362-30b2357bafb9_SetDate">
    <vt:lpwstr>2019-09-26T19:13:57.0053492Z</vt:lpwstr>
  </property>
  <property fmtid="{D5CDD505-2E9C-101B-9397-08002B2CF9AE}" pid="6" name="MSIP_Label_47d55b50-cf6c-4751-8362-30b2357bafb9_Name">
    <vt:lpwstr>General</vt:lpwstr>
  </property>
  <property fmtid="{D5CDD505-2E9C-101B-9397-08002B2CF9AE}" pid="7" name="MSIP_Label_47d55b50-cf6c-4751-8362-30b2357bafb9_Application">
    <vt:lpwstr>Microsoft Azure Information Protection</vt:lpwstr>
  </property>
  <property fmtid="{D5CDD505-2E9C-101B-9397-08002B2CF9AE}" pid="8" name="MSIP_Label_47d55b50-cf6c-4751-8362-30b2357bafb9_ActionId">
    <vt:lpwstr>8085b33a-c923-415e-b4a0-c9ab1cedbae9</vt:lpwstr>
  </property>
  <property fmtid="{D5CDD505-2E9C-101B-9397-08002B2CF9AE}" pid="9" name="MSIP_Label_47d55b50-cf6c-4751-8362-30b2357bafb9_Extended_MSFT_Method">
    <vt:lpwstr>Automatic</vt:lpwstr>
  </property>
  <property fmtid="{D5CDD505-2E9C-101B-9397-08002B2CF9AE}" pid="10" name="Sensitivity">
    <vt:lpwstr>General</vt:lpwstr>
  </property>
  <property fmtid="{D5CDD505-2E9C-101B-9397-08002B2CF9AE}" pid="11" name="ContentTypeId">
    <vt:lpwstr>0x010100A25F60D447C22B428A466F8868426FDE</vt:lpwstr>
  </property>
</Properties>
</file>